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9"/>
  </p:notesMasterIdLst>
  <p:sldIdLst>
    <p:sldId id="414" r:id="rId2"/>
    <p:sldId id="415" r:id="rId3"/>
    <p:sldId id="419" r:id="rId4"/>
    <p:sldId id="417" r:id="rId5"/>
    <p:sldId id="420" r:id="rId6"/>
    <p:sldId id="318" r:id="rId7"/>
    <p:sldId id="355" r:id="rId8"/>
    <p:sldId id="356" r:id="rId9"/>
    <p:sldId id="357" r:id="rId10"/>
    <p:sldId id="358" r:id="rId11"/>
    <p:sldId id="359" r:id="rId12"/>
    <p:sldId id="421" r:id="rId13"/>
    <p:sldId id="422" r:id="rId14"/>
    <p:sldId id="423" r:id="rId15"/>
    <p:sldId id="364" r:id="rId16"/>
    <p:sldId id="424" r:id="rId17"/>
    <p:sldId id="366" r:id="rId18"/>
    <p:sldId id="425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444" r:id="rId29"/>
    <p:sldId id="426" r:id="rId30"/>
    <p:sldId id="427" r:id="rId31"/>
    <p:sldId id="428" r:id="rId32"/>
    <p:sldId id="429" r:id="rId33"/>
    <p:sldId id="430" r:id="rId34"/>
    <p:sldId id="431" r:id="rId35"/>
    <p:sldId id="432" r:id="rId36"/>
    <p:sldId id="433" r:id="rId37"/>
    <p:sldId id="4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360" r:id="rId48"/>
    <p:sldId id="306" r:id="rId49"/>
    <p:sldId id="309" r:id="rId50"/>
    <p:sldId id="312" r:id="rId51"/>
    <p:sldId id="313" r:id="rId52"/>
    <p:sldId id="334" r:id="rId53"/>
    <p:sldId id="335" r:id="rId54"/>
    <p:sldId id="336" r:id="rId55"/>
    <p:sldId id="353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23" r:id="rId72"/>
    <p:sldId id="307" r:id="rId73"/>
    <p:sldId id="324" r:id="rId74"/>
    <p:sldId id="325" r:id="rId75"/>
    <p:sldId id="352" r:id="rId76"/>
    <p:sldId id="326" r:id="rId77"/>
    <p:sldId id="327" r:id="rId78"/>
    <p:sldId id="328" r:id="rId79"/>
    <p:sldId id="314" r:id="rId80"/>
    <p:sldId id="315" r:id="rId81"/>
    <p:sldId id="316" r:id="rId82"/>
    <p:sldId id="317" r:id="rId83"/>
    <p:sldId id="256" r:id="rId84"/>
    <p:sldId id="329" r:id="rId85"/>
    <p:sldId id="330" r:id="rId86"/>
    <p:sldId id="331" r:id="rId87"/>
    <p:sldId id="332" r:id="rId88"/>
    <p:sldId id="320" r:id="rId89"/>
    <p:sldId id="333" r:id="rId90"/>
    <p:sldId id="377" r:id="rId91"/>
    <p:sldId id="378" r:id="rId92"/>
    <p:sldId id="379" r:id="rId93"/>
    <p:sldId id="380" r:id="rId94"/>
    <p:sldId id="381" r:id="rId95"/>
    <p:sldId id="382" r:id="rId96"/>
    <p:sldId id="383" r:id="rId97"/>
    <p:sldId id="384" r:id="rId98"/>
    <p:sldId id="385" r:id="rId99"/>
    <p:sldId id="386" r:id="rId100"/>
    <p:sldId id="387" r:id="rId101"/>
    <p:sldId id="388" r:id="rId102"/>
    <p:sldId id="389" r:id="rId103"/>
    <p:sldId id="390" r:id="rId104"/>
    <p:sldId id="391" r:id="rId105"/>
    <p:sldId id="392" r:id="rId106"/>
    <p:sldId id="393" r:id="rId107"/>
    <p:sldId id="394" r:id="rId108"/>
    <p:sldId id="395" r:id="rId109"/>
    <p:sldId id="396" r:id="rId110"/>
    <p:sldId id="397" r:id="rId111"/>
    <p:sldId id="398" r:id="rId112"/>
    <p:sldId id="399" r:id="rId113"/>
    <p:sldId id="400" r:id="rId114"/>
    <p:sldId id="401" r:id="rId115"/>
    <p:sldId id="402" r:id="rId116"/>
    <p:sldId id="403" r:id="rId117"/>
    <p:sldId id="404" r:id="rId118"/>
    <p:sldId id="405" r:id="rId119"/>
    <p:sldId id="406" r:id="rId120"/>
    <p:sldId id="407" r:id="rId121"/>
    <p:sldId id="408" r:id="rId122"/>
    <p:sldId id="409" r:id="rId123"/>
    <p:sldId id="410" r:id="rId124"/>
    <p:sldId id="411" r:id="rId125"/>
    <p:sldId id="354" r:id="rId126"/>
    <p:sldId id="282" r:id="rId127"/>
    <p:sldId id="257" r:id="rId128"/>
    <p:sldId id="264" r:id="rId129"/>
    <p:sldId id="267" r:id="rId130"/>
    <p:sldId id="283" r:id="rId131"/>
    <p:sldId id="268" r:id="rId132"/>
    <p:sldId id="265" r:id="rId133"/>
    <p:sldId id="270" r:id="rId134"/>
    <p:sldId id="271" r:id="rId135"/>
    <p:sldId id="272" r:id="rId136"/>
    <p:sldId id="273" r:id="rId137"/>
    <p:sldId id="296" r:id="rId138"/>
    <p:sldId id="297" r:id="rId139"/>
    <p:sldId id="298" r:id="rId140"/>
    <p:sldId id="299" r:id="rId141"/>
    <p:sldId id="300" r:id="rId142"/>
    <p:sldId id="274" r:id="rId143"/>
    <p:sldId id="276" r:id="rId144"/>
    <p:sldId id="277" r:id="rId145"/>
    <p:sldId id="284" r:id="rId146"/>
    <p:sldId id="285" r:id="rId147"/>
    <p:sldId id="286" r:id="rId148"/>
    <p:sldId id="287" r:id="rId149"/>
    <p:sldId id="291" r:id="rId150"/>
    <p:sldId id="292" r:id="rId151"/>
    <p:sldId id="293" r:id="rId152"/>
    <p:sldId id="294" r:id="rId153"/>
    <p:sldId id="295" r:id="rId154"/>
    <p:sldId id="301" r:id="rId155"/>
    <p:sldId id="303" r:id="rId156"/>
    <p:sldId id="304" r:id="rId157"/>
    <p:sldId id="305" r:id="rId1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700"/>
    <a:srgbClr val="FFCC66"/>
    <a:srgbClr val="FFFFFF"/>
    <a:srgbClr val="F1CDFF"/>
    <a:srgbClr val="FFF1CD"/>
    <a:srgbClr val="FF0000"/>
    <a:srgbClr val="FFF8E7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8ABBC-569E-433E-B737-496F6F348756}" v="91" dt="2025-02-04T14:59:58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57" d="100"/>
          <a:sy n="57" d="100"/>
        </p:scale>
        <p:origin x="144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584FA-8658-468E-901C-B6B001707F3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5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584FA-8658-468E-901C-B6B001707F3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1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C (2025)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FA2223-FDB3-6B40-7EF7-1996D14AC2A4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en.wikipedia.org/wiki/PNG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B14AB-733C-E242-B263-83DCB0C6DB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+mj-ea"/>
                <a:ea typeface="+mj-ea"/>
              </a:rPr>
              <a:t>컴퓨터 프로그래밍 및 실습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883723-9A6E-BC23-6D34-71DB96FC4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	 </a:t>
            </a:r>
            <a:r>
              <a:rPr lang="ko-KR" altLang="en-US" dirty="0"/>
              <a:t>간단한 </a:t>
            </a:r>
            <a:r>
              <a:rPr lang="en-US" altLang="ko-KR" dirty="0"/>
              <a:t>C </a:t>
            </a:r>
            <a:r>
              <a:rPr lang="ko-KR" altLang="en-US" dirty="0"/>
              <a:t>프로그램</a:t>
            </a:r>
            <a:r>
              <a:rPr lang="en-US" altLang="ko-KR" dirty="0"/>
              <a:t>, </a:t>
            </a:r>
          </a:p>
          <a:p>
            <a:pPr algn="l"/>
            <a:r>
              <a:rPr lang="en-US" altLang="ko-KR" dirty="0"/>
              <a:t>	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</a:p>
          <a:p>
            <a:pPr algn="l"/>
            <a:r>
              <a:rPr lang="en-US" altLang="ko-KR" dirty="0"/>
              <a:t>	 </a:t>
            </a:r>
            <a:r>
              <a:rPr lang="ko-KR" altLang="en-US" dirty="0"/>
              <a:t>프로그래밍 언어 역사</a:t>
            </a:r>
            <a:r>
              <a:rPr lang="en-US" altLang="ko-KR" dirty="0"/>
              <a:t>, </a:t>
            </a:r>
          </a:p>
          <a:p>
            <a:pPr algn="l"/>
            <a:r>
              <a:rPr lang="en-US" altLang="ko-KR" dirty="0"/>
              <a:t>	 </a:t>
            </a:r>
            <a:r>
              <a:rPr lang="ko-KR" altLang="en-US" dirty="0"/>
              <a:t>알고리즘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49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61653-BCF2-0FA4-79FC-7C0A241C9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5EC528-26E3-ED1A-579A-A87B760AD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r="11788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C9B8B-AE22-3516-8E33-8A541036E3FE}"/>
              </a:ext>
            </a:extLst>
          </p:cNvPr>
          <p:cNvSpPr txBox="1"/>
          <p:nvPr/>
        </p:nvSpPr>
        <p:spPr>
          <a:xfrm>
            <a:off x="0" y="1225828"/>
            <a:ext cx="711765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Visual Studio </a:t>
            </a:r>
            <a:r>
              <a:rPr lang="ko-KR" altLang="en-US" sz="3600" b="1" dirty="0">
                <a:solidFill>
                  <a:schemeClr val="accent3"/>
                </a:solidFill>
              </a:rPr>
              <a:t>다운로드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클릭하기 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6D4B6F-12E9-87AF-DB9D-05690BE5C9CC}"/>
              </a:ext>
            </a:extLst>
          </p:cNvPr>
          <p:cNvSpPr/>
          <p:nvPr/>
        </p:nvSpPr>
        <p:spPr>
          <a:xfrm>
            <a:off x="0" y="3750364"/>
            <a:ext cx="1338146" cy="51683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79F60E-C2D1-BB93-A065-D81692A5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719E41-472B-D5B4-ECC8-6A003B62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08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3B474A-41BB-AC2B-4228-8B70FAFEA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4EAF7F-4534-9323-1B4D-BF9DB42F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27C0A-E70D-8A05-4F85-EBF5068F158E}"/>
              </a:ext>
            </a:extLst>
          </p:cNvPr>
          <p:cNvSpPr txBox="1"/>
          <p:nvPr/>
        </p:nvSpPr>
        <p:spPr>
          <a:xfrm>
            <a:off x="1571280" y="536498"/>
            <a:ext cx="243483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</a:rPr>
              <a:t>test.c</a:t>
            </a:r>
            <a:r>
              <a:rPr lang="ko-KR" altLang="en-US" sz="3600" b="1" dirty="0">
                <a:solidFill>
                  <a:srgbClr val="FF0000"/>
                </a:solidFill>
              </a:rPr>
              <a:t> 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ADC623-85C4-0823-6D68-4C0603E51764}"/>
              </a:ext>
            </a:extLst>
          </p:cNvPr>
          <p:cNvSpPr/>
          <p:nvPr/>
        </p:nvSpPr>
        <p:spPr>
          <a:xfrm>
            <a:off x="3796351" y="3253696"/>
            <a:ext cx="1974971" cy="24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DC517D-57CC-AD3D-C0C0-D5679990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17F33-C4ED-F8FA-ABBB-E396942E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663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6A5BE-BB34-3E49-78FB-E19A1A1B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B758F1-6A69-9E91-99DC-1DD0B768B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CD9CE-9FF2-EE27-7BF4-EF615B87BCD2}"/>
              </a:ext>
            </a:extLst>
          </p:cNvPr>
          <p:cNvSpPr txBox="1"/>
          <p:nvPr/>
        </p:nvSpPr>
        <p:spPr>
          <a:xfrm>
            <a:off x="1571280" y="536498"/>
            <a:ext cx="327846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추가 버튼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CFF88A-DA0E-D1BA-84D9-8585AE465106}"/>
              </a:ext>
            </a:extLst>
          </p:cNvPr>
          <p:cNvSpPr/>
          <p:nvPr/>
        </p:nvSpPr>
        <p:spPr>
          <a:xfrm>
            <a:off x="4704125" y="3558496"/>
            <a:ext cx="510606" cy="2448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AE3E99-9756-E589-BDEA-841F3A98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D6A9E6-C5DF-E6B9-D842-35993F50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050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1332E-C894-1F05-8E2A-73CD83D78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D28FAE-3676-EB5B-A82A-C12F6DC7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2BE36-B7EE-724B-B872-BEED844C47CC}"/>
              </a:ext>
            </a:extLst>
          </p:cNvPr>
          <p:cNvSpPr txBox="1"/>
          <p:nvPr/>
        </p:nvSpPr>
        <p:spPr>
          <a:xfrm>
            <a:off x="1196717" y="3064976"/>
            <a:ext cx="6750566" cy="347787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입력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de-DE" altLang="ko-KR" sz="24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de-DE" altLang="ko-KR" sz="32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de-DE" altLang="ko-KR" sz="32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de-DE" altLang="ko-KR" sz="32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32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32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blue_pixel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A4A382-C846-DD1D-EAA9-21DCC162FC7A}"/>
              </a:ext>
            </a:extLst>
          </p:cNvPr>
          <p:cNvSpPr/>
          <p:nvPr/>
        </p:nvSpPr>
        <p:spPr>
          <a:xfrm>
            <a:off x="-285319" y="762287"/>
            <a:ext cx="4287475" cy="198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95C9A2-F77D-41FB-32FE-AB1EA2983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C83C67-BD77-4CEF-9A0D-0D7F6B24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58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29920-112B-9ED9-A67B-2C23A07B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BF983A-E1B2-CD52-4AD5-46D78BDFD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CF0BF-7336-DAAF-397E-3CDBF98DA27C}"/>
              </a:ext>
            </a:extLst>
          </p:cNvPr>
          <p:cNvSpPr txBox="1"/>
          <p:nvPr/>
        </p:nvSpPr>
        <p:spPr>
          <a:xfrm>
            <a:off x="2868649" y="1633742"/>
            <a:ext cx="340670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실행 버튼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CEED93-25CA-15F0-C3BA-4FACBB4A3318}"/>
              </a:ext>
            </a:extLst>
          </p:cNvPr>
          <p:cNvSpPr/>
          <p:nvPr/>
        </p:nvSpPr>
        <p:spPr>
          <a:xfrm>
            <a:off x="2093447" y="245452"/>
            <a:ext cx="1053945" cy="185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31C963-9955-29DA-6D7C-5475A07A8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2C0331-ADE3-4F8E-852C-2F002B75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46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60EFC-A8DA-E308-C720-85D50C5F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D74F7A-9C60-A8EF-8755-CDC016069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0CB1-2D9C-32C6-6998-E892C7C2A919}"/>
              </a:ext>
            </a:extLst>
          </p:cNvPr>
          <p:cNvSpPr txBox="1"/>
          <p:nvPr/>
        </p:nvSpPr>
        <p:spPr>
          <a:xfrm>
            <a:off x="2868649" y="1633742"/>
            <a:ext cx="271901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아니요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C7135B-D693-D19C-349C-3F25F7FF294A}"/>
              </a:ext>
            </a:extLst>
          </p:cNvPr>
          <p:cNvSpPr/>
          <p:nvPr/>
        </p:nvSpPr>
        <p:spPr>
          <a:xfrm>
            <a:off x="5240839" y="3478983"/>
            <a:ext cx="663005" cy="271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114B21-3AD4-DD0D-E977-C1FE2D49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C578F6D-6AB9-8A66-0C06-AD5D1E75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185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C95D2-D7D0-04A7-91CD-A9221E4AB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6317DA-8C7E-6611-4E53-6D8CFD658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F16EEE-A316-A1AB-E2DC-DF1B77F9E1CA}"/>
              </a:ext>
            </a:extLst>
          </p:cNvPr>
          <p:cNvSpPr txBox="1"/>
          <p:nvPr/>
        </p:nvSpPr>
        <p:spPr>
          <a:xfrm>
            <a:off x="2637817" y="1633742"/>
            <a:ext cx="386836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에러 메시지 확인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4C27F2-02DC-90AE-DCC2-04E11D15EA1A}"/>
              </a:ext>
            </a:extLst>
          </p:cNvPr>
          <p:cNvSpPr/>
          <p:nvPr/>
        </p:nvSpPr>
        <p:spPr>
          <a:xfrm>
            <a:off x="-590118" y="5864374"/>
            <a:ext cx="4552518" cy="377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A0770B-0FA1-8473-B3F4-0EA626A3B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87C0AB-655F-1700-1856-AE370C29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5235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9F6CD2-4293-953B-C064-625BC2EF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5F583D-90E6-774B-B06E-D5F9960A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038C10-53F1-6BD7-7DF6-6468B8946875}"/>
              </a:ext>
            </a:extLst>
          </p:cNvPr>
          <p:cNvSpPr txBox="1"/>
          <p:nvPr/>
        </p:nvSpPr>
        <p:spPr>
          <a:xfrm>
            <a:off x="1498082" y="1633742"/>
            <a:ext cx="61478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pixel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프로젝트 오른쪽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E37A62-6479-FCB3-2551-3F1A43D4D668}"/>
              </a:ext>
            </a:extLst>
          </p:cNvPr>
          <p:cNvSpPr/>
          <p:nvPr/>
        </p:nvSpPr>
        <p:spPr>
          <a:xfrm>
            <a:off x="7759148" y="1086965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CE455F-A274-57F2-7396-E43F5149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5411B-0DD0-57B6-E241-36D0F76D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993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0BD3C-7F54-2F6C-77D3-5F37D284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F76A24-C1C5-F3A7-ED33-4434D43E8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D7326-ADE7-78F3-947E-3D68938C64F1}"/>
              </a:ext>
            </a:extLst>
          </p:cNvPr>
          <p:cNvSpPr txBox="1"/>
          <p:nvPr/>
        </p:nvSpPr>
        <p:spPr>
          <a:xfrm>
            <a:off x="3443326" y="1633742"/>
            <a:ext cx="225734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B6242-6DDC-ABDD-AC21-E30F9CA0C006}"/>
              </a:ext>
            </a:extLst>
          </p:cNvPr>
          <p:cNvSpPr/>
          <p:nvPr/>
        </p:nvSpPr>
        <p:spPr>
          <a:xfrm>
            <a:off x="7580244" y="3160930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AF965A-5BF9-CD73-76D6-66B9E367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CC99F-28B3-B492-8A4F-EA3BFF11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645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C6B2C-06B7-E0EA-12AA-871DCAF73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E3F10F-F53A-919F-696E-004EB5E66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B311B-702C-D8EA-8464-84A278D9AC35}"/>
              </a:ext>
            </a:extLst>
          </p:cNvPr>
          <p:cNvSpPr txBox="1"/>
          <p:nvPr/>
        </p:nvSpPr>
        <p:spPr>
          <a:xfrm>
            <a:off x="3099482" y="1633742"/>
            <a:ext cx="29450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새 항목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06B7AE-E582-1F34-B85E-81A25E28C7BD}"/>
              </a:ext>
            </a:extLst>
          </p:cNvPr>
          <p:cNvSpPr/>
          <p:nvPr/>
        </p:nvSpPr>
        <p:spPr>
          <a:xfrm>
            <a:off x="5700675" y="3137740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4CF5EB-9A03-D4D4-3CFC-491FA10D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F73527-C886-735A-7967-C235575E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589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A98C3-1A93-BE04-3E9E-54DF0A66E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89F1E8-7F85-75CE-159A-760955A0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05A93-CECB-AA51-194E-B26BB57F8EA9}"/>
              </a:ext>
            </a:extLst>
          </p:cNvPr>
          <p:cNvSpPr txBox="1"/>
          <p:nvPr/>
        </p:nvSpPr>
        <p:spPr>
          <a:xfrm>
            <a:off x="2308399" y="1633742"/>
            <a:ext cx="269016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main.c</a:t>
            </a:r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입력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FF6721-CD03-FEC7-6D0B-C1C5A7B7A245}"/>
              </a:ext>
            </a:extLst>
          </p:cNvPr>
          <p:cNvSpPr/>
          <p:nvPr/>
        </p:nvSpPr>
        <p:spPr>
          <a:xfrm>
            <a:off x="3732727" y="3293309"/>
            <a:ext cx="761999" cy="218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4F073B-4225-5D80-E7BD-D7EDB0BD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2BBF49-9C35-7EAE-DD9F-A0A9E720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1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51AEB-059E-1A8C-2C22-3A76EE9D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EC9AD6D-2340-E2D7-E4D6-A8A6640F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81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AE720F-F7FB-8AE1-665D-63C5E41D396A}"/>
              </a:ext>
            </a:extLst>
          </p:cNvPr>
          <p:cNvSpPr txBox="1"/>
          <p:nvPr/>
        </p:nvSpPr>
        <p:spPr>
          <a:xfrm>
            <a:off x="0" y="1225828"/>
            <a:ext cx="760817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다운로드 창이 닫힌 경우 </a:t>
            </a:r>
            <a:r>
              <a:rPr lang="en-US" altLang="ko-KR" sz="3600" b="1" dirty="0">
                <a:solidFill>
                  <a:schemeClr val="accent3"/>
                </a:solidFill>
              </a:rPr>
              <a:t>… </a:t>
            </a:r>
            <a:r>
              <a:rPr lang="ko-KR" altLang="en-US" sz="3600" b="1" dirty="0">
                <a:solidFill>
                  <a:schemeClr val="accent3"/>
                </a:solidFill>
              </a:rPr>
              <a:t>버튼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ED77AA-93C5-0EA6-8633-C775703B6A0B}"/>
              </a:ext>
            </a:extLst>
          </p:cNvPr>
          <p:cNvSpPr/>
          <p:nvPr/>
        </p:nvSpPr>
        <p:spPr>
          <a:xfrm>
            <a:off x="8753707" y="557561"/>
            <a:ext cx="289932" cy="27878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E733B8-2C56-C5FE-9A6F-4A54EC40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973CF2-61DD-3620-5B21-5C55C626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760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A2211-442F-A28B-EE70-4A407DE30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E9C676-C725-D68D-950C-99CD7440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E5C9-000C-BE95-5AA0-3755E7B45664}"/>
              </a:ext>
            </a:extLst>
          </p:cNvPr>
          <p:cNvSpPr txBox="1"/>
          <p:nvPr/>
        </p:nvSpPr>
        <p:spPr>
          <a:xfrm>
            <a:off x="3571461" y="1633742"/>
            <a:ext cx="225734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 클릭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57417C-0F75-62B2-0D8C-F93B875A9615}"/>
              </a:ext>
            </a:extLst>
          </p:cNvPr>
          <p:cNvSpPr/>
          <p:nvPr/>
        </p:nvSpPr>
        <p:spPr>
          <a:xfrm>
            <a:off x="4700135" y="3591483"/>
            <a:ext cx="521222" cy="192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074530-3C94-0A0D-0AED-086DA28B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97A60-65E9-F310-9A46-832DEF8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840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9D84D-DCC5-4AF7-9EB1-78D9BBE17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CAF65-EB8E-207B-162D-F3619DD7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69B52-7BDB-8C37-6CB6-1D992D8C4E8D}"/>
              </a:ext>
            </a:extLst>
          </p:cNvPr>
          <p:cNvSpPr txBox="1"/>
          <p:nvPr/>
        </p:nvSpPr>
        <p:spPr>
          <a:xfrm>
            <a:off x="2678718" y="3064976"/>
            <a:ext cx="3877985" cy="3477875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입력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de-DE" altLang="ko-KR" sz="24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de-DE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blue_pixel();</a:t>
            </a:r>
          </a:p>
          <a:p>
            <a:endParaRPr lang="ko-KR" altLang="en-US" sz="32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32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32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blue_pixel</a:t>
            </a:r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32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7C4739-B949-2D5A-AD85-93E2BC12282E}"/>
              </a:ext>
            </a:extLst>
          </p:cNvPr>
          <p:cNvSpPr/>
          <p:nvPr/>
        </p:nvSpPr>
        <p:spPr>
          <a:xfrm>
            <a:off x="-285319" y="762287"/>
            <a:ext cx="4287475" cy="198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D1241BF-7254-8F36-39C4-209D084D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DA558-1687-BA97-4A04-9970A856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453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06874-4F2C-E591-5114-511402C3F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D0266-5147-7A33-B29A-207490251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80E3D5-E431-9E98-1282-5C0E6879457C}"/>
              </a:ext>
            </a:extLst>
          </p:cNvPr>
          <p:cNvSpPr txBox="1"/>
          <p:nvPr/>
        </p:nvSpPr>
        <p:spPr>
          <a:xfrm>
            <a:off x="1733723" y="1925289"/>
            <a:ext cx="567655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로컬 </a:t>
            </a:r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Windows </a:t>
            </a:r>
            <a:r>
              <a:rPr lang="ko-KR" altLang="en-US" sz="36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디버거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클릭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ABB864-BEC7-5FD1-8EEB-20DE5A397A8B}"/>
              </a:ext>
            </a:extLst>
          </p:cNvPr>
          <p:cNvSpPr/>
          <p:nvPr/>
        </p:nvSpPr>
        <p:spPr>
          <a:xfrm>
            <a:off x="2086821" y="205696"/>
            <a:ext cx="1047319" cy="264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68D8185-9A97-6284-788C-71A39FA8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FB41B-DDA9-B959-0507-FD3357F9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927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64CD3-72F2-F256-BD2D-56A22038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358AD0-D6F4-5E21-6726-6C85086D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8BD42A-A352-3EE8-0991-0581554AC79F}"/>
              </a:ext>
            </a:extLst>
          </p:cNvPr>
          <p:cNvSpPr txBox="1"/>
          <p:nvPr/>
        </p:nvSpPr>
        <p:spPr>
          <a:xfrm>
            <a:off x="1733724" y="1925289"/>
            <a:ext cx="61478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결과값으로 </a:t>
            </a:r>
            <a:r>
              <a:rPr lang="en-US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나옴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A4ECB6-62DB-386B-4FF8-D603D0782855}"/>
              </a:ext>
            </a:extLst>
          </p:cNvPr>
          <p:cNvSpPr/>
          <p:nvPr/>
        </p:nvSpPr>
        <p:spPr>
          <a:xfrm>
            <a:off x="4048340" y="3455505"/>
            <a:ext cx="1457938" cy="27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BD27FDA-EABE-BC56-4B90-AEA7DB16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A7726-ADC1-DBBE-8797-B395CA29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1611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97503-9348-8513-5EC9-FDD523BCD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2094E8-FA22-402F-EE13-AEFF7AE51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7324E7-E47F-9656-CAE9-BE8E11FF4CD8}"/>
              </a:ext>
            </a:extLst>
          </p:cNvPr>
          <p:cNvSpPr txBox="1"/>
          <p:nvPr/>
        </p:nvSpPr>
        <p:spPr>
          <a:xfrm>
            <a:off x="1733724" y="1925289"/>
            <a:ext cx="406553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de-DE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test.png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더블클릭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575820-A51E-8D34-7834-ACC676AE2605}"/>
              </a:ext>
            </a:extLst>
          </p:cNvPr>
          <p:cNvSpPr/>
          <p:nvPr/>
        </p:nvSpPr>
        <p:spPr>
          <a:xfrm>
            <a:off x="7881560" y="2375453"/>
            <a:ext cx="924510" cy="274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1F94F23-B9AF-0A11-2FF0-29EF70E65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4928BE-74BE-7C12-5211-78DE1875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9548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6B0F4-DB50-07EE-ABAE-CE74FD63B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45A636-2940-4DAE-9985-C945F3B2B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650B3B-829B-12BA-3E0C-F81E906EABB4}"/>
              </a:ext>
            </a:extLst>
          </p:cNvPr>
          <p:cNvSpPr txBox="1"/>
          <p:nvPr/>
        </p:nvSpPr>
        <p:spPr>
          <a:xfrm>
            <a:off x="1733724" y="1925289"/>
            <a:ext cx="386836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파란색 픽셀 확인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9CAF77-257F-C930-6007-E024E1E4AB4B}"/>
              </a:ext>
            </a:extLst>
          </p:cNvPr>
          <p:cNvSpPr/>
          <p:nvPr/>
        </p:nvSpPr>
        <p:spPr>
          <a:xfrm>
            <a:off x="3442083" y="3011557"/>
            <a:ext cx="871501" cy="9110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888116A-7B30-64F0-AE3A-A916DEB1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0DC61-C039-9EAC-2A2E-7F7D507B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262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6696D-DFE3-13A2-F08E-94EE5265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6EEDB8-64FE-BC31-A45E-0A609506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741DF-2633-17D0-5F1B-C6B2F96C373B}"/>
              </a:ext>
            </a:extLst>
          </p:cNvPr>
          <p:cNvSpPr txBox="1"/>
          <p:nvPr/>
        </p:nvSpPr>
        <p:spPr>
          <a:xfrm>
            <a:off x="1733723" y="1925289"/>
            <a:ext cx="269016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de-DE" altLang="ko-KR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test.c </a:t>
            </a:r>
            <a:r>
              <a:rPr lang="ko-KR" altLang="en-US" sz="36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de-DE" altLang="ko-KR" sz="36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809331-3E81-4B5C-CC09-CE68887EEF83}"/>
              </a:ext>
            </a:extLst>
          </p:cNvPr>
          <p:cNvSpPr/>
          <p:nvPr/>
        </p:nvSpPr>
        <p:spPr>
          <a:xfrm>
            <a:off x="1043439" y="414131"/>
            <a:ext cx="619710" cy="301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1B64C0C-F7B6-DFBC-3D4E-84609210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B6690-31EE-75E1-59DB-9BEAC9F5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1173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32D53-0CD5-6D25-C803-174C4851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154114-7FA4-C6C0-D9FF-9CD13DB78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57C3E5-4D97-E7EE-C869-92A3204F02E6}"/>
              </a:ext>
            </a:extLst>
          </p:cNvPr>
          <p:cNvSpPr txBox="1"/>
          <p:nvPr/>
        </p:nvSpPr>
        <p:spPr>
          <a:xfrm>
            <a:off x="1733724" y="1925289"/>
            <a:ext cx="5032147" cy="2800767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추가</a:t>
            </a:r>
            <a:endParaRPr lang="de-DE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de-DE" altLang="ko-KR" sz="2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36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green_pixel</a:t>
            </a:r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255, 0);</a:t>
            </a:r>
          </a:p>
          <a:p>
            <a:r>
              <a:rPr lang="en-US" altLang="ko-KR" sz="36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819D3A-6FC5-AF50-8669-87FA16796FF2}"/>
              </a:ext>
            </a:extLst>
          </p:cNvPr>
          <p:cNvSpPr/>
          <p:nvPr/>
        </p:nvSpPr>
        <p:spPr>
          <a:xfrm>
            <a:off x="-301658" y="1454427"/>
            <a:ext cx="1673257" cy="1036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31D341A-A25C-BB3A-6495-6713993C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BEB3D-776A-9CFA-8458-A2B8E032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791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92F64-0974-F402-50A0-7D1DA356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8C624B-CD1D-3751-B4B4-9C9F135AF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02A3B-B088-CA97-DE9D-B0C4D0E7F9DC}"/>
              </a:ext>
            </a:extLst>
          </p:cNvPr>
          <p:cNvSpPr txBox="1"/>
          <p:nvPr/>
        </p:nvSpPr>
        <p:spPr>
          <a:xfrm>
            <a:off x="1733724" y="1925288"/>
            <a:ext cx="2972289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main.c</a:t>
            </a:r>
            <a:r>
              <a:rPr lang="en-US" altLang="ko-KR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de-DE" altLang="ko-KR" sz="2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35882B-B60D-D823-280C-14463C740C80}"/>
              </a:ext>
            </a:extLst>
          </p:cNvPr>
          <p:cNvSpPr/>
          <p:nvPr/>
        </p:nvSpPr>
        <p:spPr>
          <a:xfrm>
            <a:off x="440465" y="444154"/>
            <a:ext cx="540197" cy="28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C8DE547-AB19-00E5-4413-A85B6BD47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3CC5E-7A4A-DDF3-18D4-0D97312F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1285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9ACD2-C945-FC6C-E2CD-FCD2A0EF2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DFDBFD-79E6-B3B6-F773-9B0C1036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10C30-54DA-8ED8-F398-161164863973}"/>
              </a:ext>
            </a:extLst>
          </p:cNvPr>
          <p:cNvSpPr txBox="1"/>
          <p:nvPr/>
        </p:nvSpPr>
        <p:spPr>
          <a:xfrm>
            <a:off x="1733723" y="1925288"/>
            <a:ext cx="3746538" cy="3046988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main 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수정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sz="4000" b="1" dirty="0">
              <a:solidFill>
                <a:srgbClr val="FF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de-DE" altLang="ko-KR" sz="2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2800" b="1" dirty="0" err="1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2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_pixel</a:t>
            </a:r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2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800" b="1" dirty="0">
              <a:solidFill>
                <a:srgbClr val="FF0000"/>
              </a:solidFill>
            </a:endParaRPr>
          </a:p>
          <a:p>
            <a:endParaRPr lang="de-DE" altLang="ko-KR" sz="2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DD65B4-6E63-8A80-6DC3-6E9383F8CA03}"/>
              </a:ext>
            </a:extLst>
          </p:cNvPr>
          <p:cNvSpPr/>
          <p:nvPr/>
        </p:nvSpPr>
        <p:spPr>
          <a:xfrm>
            <a:off x="440465" y="444154"/>
            <a:ext cx="540197" cy="28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5845337-7763-495F-5EAD-C5DF1460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33EAD-05C2-73CC-4E88-655DDE39B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A1458-EDDF-4E32-C171-BEBD9B7E7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B6B93DB-689A-F5D0-82B0-64E88A17A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3521"/>
            <a:ext cx="9144000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687E8-66B1-C6C5-97AD-FCB3273D1FE6}"/>
              </a:ext>
            </a:extLst>
          </p:cNvPr>
          <p:cNvSpPr txBox="1"/>
          <p:nvPr/>
        </p:nvSpPr>
        <p:spPr>
          <a:xfrm>
            <a:off x="0" y="1225828"/>
            <a:ext cx="499046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메뉴에서 다운로드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79101A-0965-E76C-E42F-0CEF825B1642}"/>
              </a:ext>
            </a:extLst>
          </p:cNvPr>
          <p:cNvSpPr/>
          <p:nvPr/>
        </p:nvSpPr>
        <p:spPr>
          <a:xfrm>
            <a:off x="5163013" y="3925229"/>
            <a:ext cx="1103971" cy="40144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5E8187-B250-DE23-8D87-05663E67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880FCA-D0CB-E956-0BFA-043EA45D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530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D0633-DDA0-EA5B-53A7-476A113F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684519-AA76-D2F6-1192-E29635828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D8E03-6BB0-487C-49EC-8A903DEC2F9D}"/>
              </a:ext>
            </a:extLst>
          </p:cNvPr>
          <p:cNvSpPr txBox="1"/>
          <p:nvPr/>
        </p:nvSpPr>
        <p:spPr>
          <a:xfrm>
            <a:off x="1733723" y="1925288"/>
            <a:ext cx="3765774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실행 버튼 클릭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E6F2F1-DA60-CAC5-B4EF-EC55FB499259}"/>
              </a:ext>
            </a:extLst>
          </p:cNvPr>
          <p:cNvSpPr/>
          <p:nvPr/>
        </p:nvSpPr>
        <p:spPr>
          <a:xfrm>
            <a:off x="2050604" y="192361"/>
            <a:ext cx="1116667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9CA5DFF-0632-BFF0-C3EF-56239D11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75397-2851-9D28-07FF-CA224747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711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A0401-AEAF-B36F-A1EC-8490A736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9A3317-B591-C68E-D96A-F8F6C4CA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88B76-AEEA-B3B4-6994-E235E638BF6D}"/>
              </a:ext>
            </a:extLst>
          </p:cNvPr>
          <p:cNvSpPr txBox="1"/>
          <p:nvPr/>
        </p:nvSpPr>
        <p:spPr>
          <a:xfrm>
            <a:off x="1733723" y="1925288"/>
            <a:ext cx="2488182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엔터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입력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3454EC-7CE9-852E-E40C-0786E8F23B08}"/>
              </a:ext>
            </a:extLst>
          </p:cNvPr>
          <p:cNvSpPr/>
          <p:nvPr/>
        </p:nvSpPr>
        <p:spPr>
          <a:xfrm>
            <a:off x="2050604" y="192361"/>
            <a:ext cx="1116667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95434A4-2FD8-DFA5-3F39-89612FEA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A0E9-9F63-BE75-1F69-4E3352282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309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55DEC-B1F6-56B3-6389-300AF41C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F3EF5-1407-57BD-6AE8-DAA135862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C00B83-4F40-A6F1-30E9-FD8C6677948E}"/>
              </a:ext>
            </a:extLst>
          </p:cNvPr>
          <p:cNvSpPr txBox="1"/>
          <p:nvPr/>
        </p:nvSpPr>
        <p:spPr>
          <a:xfrm>
            <a:off x="1733723" y="1925288"/>
            <a:ext cx="4791696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 다시 로드하기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0A2796-28DB-73E2-737D-9FF5D6A2D44E}"/>
              </a:ext>
            </a:extLst>
          </p:cNvPr>
          <p:cNvSpPr/>
          <p:nvPr/>
        </p:nvSpPr>
        <p:spPr>
          <a:xfrm>
            <a:off x="4144447" y="3618048"/>
            <a:ext cx="699224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34D2BBD-9E32-2B21-E785-4F6EE90B8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45D0C-41A1-13A1-1E66-2476F006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174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F515E-1938-DD2F-7111-FF062B772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22657D-AE08-F7F8-902F-3E8AD10B9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7500C-46BE-F4D0-113C-978571E0A85B}"/>
              </a:ext>
            </a:extLst>
          </p:cNvPr>
          <p:cNvSpPr txBox="1"/>
          <p:nvPr/>
        </p:nvSpPr>
        <p:spPr>
          <a:xfrm>
            <a:off x="1733724" y="1925288"/>
            <a:ext cx="3475631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test.png </a:t>
            </a:r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클릭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678890-8693-209F-9E00-5E63E190E605}"/>
              </a:ext>
            </a:extLst>
          </p:cNvPr>
          <p:cNvSpPr/>
          <p:nvPr/>
        </p:nvSpPr>
        <p:spPr>
          <a:xfrm>
            <a:off x="-169135" y="397770"/>
            <a:ext cx="699224" cy="317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E99F641-7887-D2D5-38DF-97FCD825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60481-EE7F-544E-8492-A21CFC75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954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F4E3B-80E5-72DD-E273-3B04B315E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699578-D43A-F453-278F-879EC8430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14463-AF42-E150-EA80-10C7A9FCD4EC}"/>
              </a:ext>
            </a:extLst>
          </p:cNvPr>
          <p:cNvSpPr txBox="1"/>
          <p:nvPr/>
        </p:nvSpPr>
        <p:spPr>
          <a:xfrm>
            <a:off x="1733724" y="1925288"/>
            <a:ext cx="4278735" cy="70788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초록색 픽셀 확인</a:t>
            </a:r>
            <a:endParaRPr lang="en-US" altLang="ko-KR" sz="4000" b="1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668EB8-8686-2E40-CFC3-9C34BD486338}"/>
              </a:ext>
            </a:extLst>
          </p:cNvPr>
          <p:cNvSpPr/>
          <p:nvPr/>
        </p:nvSpPr>
        <p:spPr>
          <a:xfrm>
            <a:off x="3362569" y="3001823"/>
            <a:ext cx="1043779" cy="93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3A38CA-C8E0-9FD6-6B58-0B3C3F6B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6B0AC-2FC1-AF44-9E25-BBEFE774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341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AF48-0243-378F-E3C7-8DAB1701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3A3A8-325E-EBD3-34B7-AED96EFE45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정수 계산기의 내부 구조</a:t>
            </a:r>
          </a:p>
        </p:txBody>
      </p:sp>
    </p:spTree>
    <p:extLst>
      <p:ext uri="{BB962C8B-B14F-4D97-AF65-F5344CB8AC3E}">
        <p14:creationId xmlns:p14="http://schemas.microsoft.com/office/powerpoint/2010/main" val="28175983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21906-11BD-53B9-7165-350B3A33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정수 계산기의 내부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FDFDCF-7017-49A8-6915-32B5218EB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계산기는 손으로 계산하기에 복잡한 계산도 더 빠르고 정확하게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원리는 무엇일까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D533B2-6A4C-6421-D988-8CE18E477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1CAAB4-406C-452D-8017-5FA35A27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211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5BE09-43D1-761B-B516-C229101E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계산기의 버튼은 스위치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72B91F5B-9347-B8A1-0085-54804DF1CABD}"/>
              </a:ext>
            </a:extLst>
          </p:cNvPr>
          <p:cNvGrpSpPr/>
          <p:nvPr/>
        </p:nvGrpSpPr>
        <p:grpSpPr>
          <a:xfrm flipH="1">
            <a:off x="4228168" y="3277517"/>
            <a:ext cx="458858" cy="1834129"/>
            <a:chOff x="3735455" y="2504661"/>
            <a:chExt cx="458858" cy="183412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7C89808-7EBF-9040-BEF1-FF03598759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3252" y="3791505"/>
              <a:ext cx="0" cy="5472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4616815-CDC3-074F-CD66-95DAD8B4DE48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771827FC-45E0-1BE5-5318-2267F1A5D314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2E9593-8691-7214-B51E-9170458F8A83}"/>
                </a:ext>
              </a:extLst>
            </p:cNvPr>
            <p:cNvCxnSpPr>
              <a:cxnSpLocks/>
            </p:cNvCxnSpPr>
            <p:nvPr/>
          </p:nvCxnSpPr>
          <p:spPr>
            <a:xfrm>
              <a:off x="3904420" y="3065902"/>
              <a:ext cx="289893" cy="6096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9D7F55A-D83D-EE60-6BC3-4995D4FF1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000FA76-0241-DA7E-4A7C-3FC2F7C73638}"/>
              </a:ext>
            </a:extLst>
          </p:cNvPr>
          <p:cNvSpPr txBox="1"/>
          <p:nvPr/>
        </p:nvSpPr>
        <p:spPr>
          <a:xfrm>
            <a:off x="4142005" y="2626210"/>
            <a:ext cx="108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97AEBD8-40AE-9FDC-4D55-DFA1B482C142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B407A7D-CD8E-F4BC-F93B-278A43984F03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650D65A-4563-643C-65C4-D173139372D8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FCA48C6-4073-20A7-E25E-96699E4FED7D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DF5043B-9956-8B9F-1E61-68C325D69033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6AFF708-2B24-6C21-819F-94F42E57C29C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FE9FD2-0AF0-C369-940E-3FF8A3183270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C930A59-E90D-C283-93D2-B6065978CDF2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5CC492D-D3BD-83E7-3137-AD3292C31ABF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6838656-BCB4-4F27-937E-FE60D935F3C8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FEF4F4A-4078-8376-F9A1-BA78B7B51783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184E1F5-8AC8-4A9F-07EA-9A6859665E52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71D1E3F-39B2-FD18-37E4-6EBAEB4A9723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7BE29D7-0DB7-6D2B-8FEF-1DA81A25ADF6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555986D-E8BD-CC2A-DDE8-6C65EF8DBBFE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85BD3CC-2691-BE6D-51F5-F35889F4B8EF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0231D3-58BA-7DBF-1DBD-991D3CB4DFE0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03A225-7EEB-6202-7B60-A09484FA169E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C49310E-0188-8F51-45FA-C10D7AF214F5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5845FFE-2F92-3C71-DDDB-FE6BCA1248B6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8220B7-61C0-B6C8-ADB4-C776A32DB22A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03850FD-DD4E-6A2F-CC95-AD4BAF56549E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AEBFA2F-E6B9-E8FD-4072-DF445B1F8A7B}"/>
              </a:ext>
            </a:extLst>
          </p:cNvPr>
          <p:cNvSpPr/>
          <p:nvPr/>
        </p:nvSpPr>
        <p:spPr>
          <a:xfrm>
            <a:off x="6576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0A5C869-096F-05B4-059D-39A900D3F489}"/>
              </a:ext>
            </a:extLst>
          </p:cNvPr>
          <p:cNvSpPr/>
          <p:nvPr/>
        </p:nvSpPr>
        <p:spPr>
          <a:xfrm>
            <a:off x="3595141" y="2232997"/>
            <a:ext cx="1977386" cy="3492052"/>
          </a:xfrm>
          <a:prstGeom prst="rect">
            <a:avLst/>
          </a:prstGeom>
          <a:noFill/>
          <a:ln w="38100">
            <a:solidFill>
              <a:srgbClr val="FF0000">
                <a:alpha val="5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7618B9E-78F4-8798-4872-25DBBF998812}"/>
              </a:ext>
            </a:extLst>
          </p:cNvPr>
          <p:cNvCxnSpPr>
            <a:cxnSpLocks/>
          </p:cNvCxnSpPr>
          <p:nvPr/>
        </p:nvCxnSpPr>
        <p:spPr>
          <a:xfrm>
            <a:off x="5653699" y="2312504"/>
            <a:ext cx="916367" cy="1066912"/>
          </a:xfrm>
          <a:prstGeom prst="line">
            <a:avLst/>
          </a:prstGeom>
          <a:ln w="38100">
            <a:solidFill>
              <a:srgbClr val="FF0000">
                <a:alpha val="5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F4E58F2-DA51-C599-C890-F11AFAFB98DE}"/>
              </a:ext>
            </a:extLst>
          </p:cNvPr>
          <p:cNvCxnSpPr>
            <a:cxnSpLocks/>
          </p:cNvCxnSpPr>
          <p:nvPr/>
        </p:nvCxnSpPr>
        <p:spPr>
          <a:xfrm flipV="1">
            <a:off x="5653699" y="3997632"/>
            <a:ext cx="916367" cy="1654420"/>
          </a:xfrm>
          <a:prstGeom prst="line">
            <a:avLst/>
          </a:prstGeom>
          <a:ln w="38100">
            <a:solidFill>
              <a:srgbClr val="FF0000">
                <a:alpha val="5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0EED620-6683-7354-25F7-19CE097CC16D}"/>
              </a:ext>
            </a:extLst>
          </p:cNvPr>
          <p:cNvSpPr txBox="1"/>
          <p:nvPr/>
        </p:nvSpPr>
        <p:spPr>
          <a:xfrm>
            <a:off x="-586663" y="2918928"/>
            <a:ext cx="35025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스위치의 두 상태</a:t>
            </a:r>
            <a:endParaRPr lang="en-US" altLang="ko-KR" sz="3200" dirty="0"/>
          </a:p>
          <a:p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버튼을 누름 </a:t>
            </a:r>
            <a:r>
              <a:rPr lang="en-US" altLang="ko-KR" sz="3200" dirty="0"/>
              <a:t>(1)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누르지 않음 </a:t>
            </a:r>
            <a:r>
              <a:rPr lang="en-US" altLang="ko-KR" sz="3200" dirty="0"/>
              <a:t>(0)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B07B5A-5956-A387-6DA9-A3C27844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994B59-2656-2D07-2868-2F1F9F56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8085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C4C17-B98B-3319-794F-2CB5A8323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8BA35-D19C-D976-AD50-6F24FB10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365126"/>
            <a:ext cx="11353800" cy="1325563"/>
          </a:xfrm>
        </p:spPr>
        <p:txBody>
          <a:bodyPr/>
          <a:lstStyle/>
          <a:p>
            <a:r>
              <a:rPr lang="ko-KR" altLang="en-US" dirty="0"/>
              <a:t>스위치는 계산기 회로에 연결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350625A-EC1F-6D4F-F55B-DD894BC9D548}"/>
              </a:ext>
            </a:extLst>
          </p:cNvPr>
          <p:cNvGrpSpPr/>
          <p:nvPr/>
        </p:nvGrpSpPr>
        <p:grpSpPr>
          <a:xfrm rot="16200000">
            <a:off x="2714703" y="2694932"/>
            <a:ext cx="1817655" cy="1839449"/>
            <a:chOff x="2259482" y="2499342"/>
            <a:chExt cx="1817655" cy="1839449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8A9CA88-1A38-291E-CC2A-1A2ADE0851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3252" y="3791505"/>
              <a:ext cx="0" cy="5472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3998662-0E2E-E89B-68DC-43C94B083402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7896B20-A895-BD81-50CB-2D7992806250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2373641-A97E-C1CA-D718-CB06E452D2F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95838" y="3274484"/>
              <a:ext cx="589880" cy="172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F3D5F23-3EF8-5CB0-8D68-93B8A7459D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13B93AC-97A5-7B9A-1EC8-F26021B8E2E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45582" y="3419066"/>
              <a:ext cx="183944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FC8803-B676-8E69-4319-36A3B426DCC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3B30077-1FF3-0878-7667-020E0202F49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DBAEB0C-8420-3685-38E6-02A347AE2C09}"/>
              </a:ext>
            </a:extLst>
          </p:cNvPr>
          <p:cNvSpPr txBox="1"/>
          <p:nvPr/>
        </p:nvSpPr>
        <p:spPr>
          <a:xfrm>
            <a:off x="-832881" y="2579859"/>
            <a:ext cx="3753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스위치를 누를 때 </a:t>
            </a:r>
            <a:r>
              <a:rPr lang="en-US" altLang="ko-KR" dirty="0"/>
              <a:t>+ </a:t>
            </a:r>
            <a:r>
              <a:rPr lang="ko-KR" altLang="en-US" dirty="0"/>
              <a:t>신호가 입력됨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sz="900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전압 </a:t>
            </a:r>
            <a:r>
              <a:rPr lang="en-US" altLang="ko-KR" dirty="0"/>
              <a:t>: 0</a:t>
            </a:r>
          </a:p>
          <a:p>
            <a:pPr lvl="1"/>
            <a:r>
              <a:rPr lang="en-US" altLang="ko-KR" dirty="0"/>
              <a:t>+ </a:t>
            </a:r>
            <a:r>
              <a:rPr lang="ko-KR" altLang="en-US" dirty="0"/>
              <a:t>전압 </a:t>
            </a:r>
            <a:r>
              <a:rPr lang="en-US" altLang="ko-KR" dirty="0"/>
              <a:t>: 1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717E27-D489-02A8-6DE2-76513FB830F6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F7AA73-BA0E-B0D0-29AE-BA65B92FAC39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97E8049-F5A1-A318-EC40-13DB1B03B1CF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F59E50-6CE2-9FA9-D39B-B4854F7AB8CE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BDACD6-0434-D8FD-D267-2F0E711FBD6E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124BFA7-714E-DF8C-4B94-266D33A8E0FC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3206A50-09FA-01D3-DA9D-670AC1C4B67C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5BB9C95-ACE7-DBF6-D4D8-E007548C7FA6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E54C3EE-BB4F-84E4-045C-4FE2735E3DBF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8EDE3B9-CBA7-52E3-B415-19647A9D693B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C2A6741-5BAD-0746-84AE-5C122E20384A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2EF0AF1-BC6F-34F8-46C3-A9645FABCF2B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7A2B5FC-0728-D157-4FCD-5767C275DA64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E431A7D-C61C-9939-0CD4-E782FD5CE5D8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6F79FE-C1A9-ACCB-3C4B-C43474142EBA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B11F044-32BE-2A24-8ED9-E2D4D1904146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8A028BD-5EA9-6680-83C1-E7BFFCE97C89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29AC15-84FB-FF4F-CE50-EE2F9A985E22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8C574EC-0913-8893-8214-4F08A39EAF3D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1A3B8BA-183C-189D-CE5A-E8943DF24C6F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8E9C5F1-D704-B728-33B2-1D33CE8CDA23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E154F92-6512-F1B2-5858-9BCF1EF0289F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A970FF9-D1C4-8AB2-522B-4FA6D955D09A}"/>
              </a:ext>
            </a:extLst>
          </p:cNvPr>
          <p:cNvSpPr/>
          <p:nvPr/>
        </p:nvSpPr>
        <p:spPr>
          <a:xfrm>
            <a:off x="6576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DEB29BA-39B0-D223-4523-1112BC8A335B}"/>
              </a:ext>
            </a:extLst>
          </p:cNvPr>
          <p:cNvSpPr/>
          <p:nvPr/>
        </p:nvSpPr>
        <p:spPr>
          <a:xfrm>
            <a:off x="2920585" y="2481284"/>
            <a:ext cx="1449235" cy="899162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4F5EAD2-E79D-88CC-3599-1531E3302315}"/>
              </a:ext>
            </a:extLst>
          </p:cNvPr>
          <p:cNvCxnSpPr>
            <a:cxnSpLocks/>
          </p:cNvCxnSpPr>
          <p:nvPr/>
        </p:nvCxnSpPr>
        <p:spPr>
          <a:xfrm>
            <a:off x="4411257" y="2481285"/>
            <a:ext cx="2118222" cy="986023"/>
          </a:xfrm>
          <a:prstGeom prst="line">
            <a:avLst/>
          </a:prstGeom>
          <a:ln w="38100">
            <a:solidFill>
              <a:srgbClr val="FF0000">
                <a:alpha val="3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75A2F66-5FA5-C792-6B3C-30181DDA5038}"/>
              </a:ext>
            </a:extLst>
          </p:cNvPr>
          <p:cNvCxnSpPr>
            <a:cxnSpLocks/>
          </p:cNvCxnSpPr>
          <p:nvPr/>
        </p:nvCxnSpPr>
        <p:spPr>
          <a:xfrm>
            <a:off x="4411257" y="3379417"/>
            <a:ext cx="2158808" cy="551041"/>
          </a:xfrm>
          <a:prstGeom prst="line">
            <a:avLst/>
          </a:prstGeom>
          <a:ln w="38100">
            <a:solidFill>
              <a:srgbClr val="FF0000">
                <a:alpha val="30196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01E45C3-E3A0-A6DE-6E95-20F9B79865D5}"/>
              </a:ext>
            </a:extLst>
          </p:cNvPr>
          <p:cNvSpPr txBox="1"/>
          <p:nvPr/>
        </p:nvSpPr>
        <p:spPr>
          <a:xfrm>
            <a:off x="-909517" y="4996087"/>
            <a:ext cx="7237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스위치가 </a:t>
            </a:r>
            <a:r>
              <a:rPr lang="ko-KR" altLang="en-US" sz="3200" dirty="0" err="1"/>
              <a:t>열려있을</a:t>
            </a:r>
            <a:r>
              <a:rPr lang="ko-KR" altLang="en-US" sz="3200" dirty="0"/>
              <a:t> 때는 </a:t>
            </a:r>
            <a:r>
              <a:rPr lang="en-US" altLang="ko-KR" sz="3200" dirty="0"/>
              <a:t>– </a:t>
            </a:r>
            <a:r>
              <a:rPr lang="ko-KR" altLang="en-US" sz="3200" dirty="0"/>
              <a:t>신호</a:t>
            </a:r>
            <a:r>
              <a:rPr lang="en-US" altLang="ko-KR" sz="3200" dirty="0"/>
              <a:t>,</a:t>
            </a:r>
          </a:p>
          <a:p>
            <a:endParaRPr lang="en-US" altLang="ko-KR" sz="3200" dirty="0"/>
          </a:p>
          <a:p>
            <a:r>
              <a:rPr lang="ko-KR" altLang="en-US" sz="3200" dirty="0"/>
              <a:t>눌렸을 때는 </a:t>
            </a:r>
            <a:r>
              <a:rPr lang="en-US" altLang="ko-KR" sz="3200" dirty="0"/>
              <a:t>+ </a:t>
            </a:r>
            <a:r>
              <a:rPr lang="ko-KR" altLang="en-US" sz="3200" dirty="0"/>
              <a:t>신호가 입력된다</a:t>
            </a:r>
            <a:r>
              <a:rPr lang="en-US" altLang="ko-KR" sz="32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E29055-3C08-3A60-B628-DEF4B25AE4F5}"/>
              </a:ext>
            </a:extLst>
          </p:cNvPr>
          <p:cNvSpPr/>
          <p:nvPr/>
        </p:nvSpPr>
        <p:spPr>
          <a:xfrm>
            <a:off x="4535470" y="2684031"/>
            <a:ext cx="1259312" cy="1979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3F7C2-9AB3-E3A7-B2D7-7A618FB48B8F}"/>
              </a:ext>
            </a:extLst>
          </p:cNvPr>
          <p:cNvSpPr txBox="1"/>
          <p:nvPr/>
        </p:nvSpPr>
        <p:spPr>
          <a:xfrm>
            <a:off x="4743889" y="3331771"/>
            <a:ext cx="94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계산기</a:t>
            </a:r>
            <a:endParaRPr lang="en-US" altLang="ko-KR" dirty="0"/>
          </a:p>
          <a:p>
            <a:r>
              <a:rPr lang="ko-KR" altLang="en-US" dirty="0"/>
              <a:t>회로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69B61E-C2DE-EAAF-B7C0-DB603D387CE6}"/>
              </a:ext>
            </a:extLst>
          </p:cNvPr>
          <p:cNvGrpSpPr/>
          <p:nvPr/>
        </p:nvGrpSpPr>
        <p:grpSpPr>
          <a:xfrm>
            <a:off x="2562566" y="3246822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2F6C6DB-8AF9-07B1-71F5-E00EEEC7C13E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4D142A-CA5C-2611-2A7C-6E4FAFC4CB49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74EA44-9165-AB09-8B42-A63BEB4D4F39}"/>
              </a:ext>
            </a:extLst>
          </p:cNvPr>
          <p:cNvGrpSpPr/>
          <p:nvPr/>
        </p:nvGrpSpPr>
        <p:grpSpPr>
          <a:xfrm>
            <a:off x="4134689" y="3491678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37D4ECB-8115-000A-5C7E-C05473C3DFAB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79BDF48-36E8-2F07-7226-618D5E24B94D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9D31E68-A2BB-7BCD-85D6-F5AFBB09B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2D166DF-F257-DADE-16A5-320719C1E3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63584F6-555F-92A6-E781-8DCCE508ADAE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BA5030E-9F48-732B-48F5-43410C4123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9825414-202D-DBBC-9DD5-0B6295268B30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8A4DCD8-B2D7-CEFE-4D05-8CFD78898920}"/>
              </a:ext>
            </a:extLst>
          </p:cNvPr>
          <p:cNvCxnSpPr>
            <a:cxnSpLocks/>
          </p:cNvCxnSpPr>
          <p:nvPr/>
        </p:nvCxnSpPr>
        <p:spPr>
          <a:xfrm flipV="1">
            <a:off x="4226476" y="2959712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A8AEC5-5476-A500-B75C-120711BD1CA6}"/>
              </a:ext>
            </a:extLst>
          </p:cNvPr>
          <p:cNvCxnSpPr>
            <a:cxnSpLocks/>
          </p:cNvCxnSpPr>
          <p:nvPr/>
        </p:nvCxnSpPr>
        <p:spPr>
          <a:xfrm flipV="1">
            <a:off x="4226476" y="3978101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E08F55F-71B1-E0C6-6DE4-54C807B42C12}"/>
              </a:ext>
            </a:extLst>
          </p:cNvPr>
          <p:cNvGrpSpPr/>
          <p:nvPr/>
        </p:nvGrpSpPr>
        <p:grpSpPr>
          <a:xfrm>
            <a:off x="2642911" y="3376964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FD6121F-248E-EADE-C1CC-A18CFA585CA8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466027B-F79D-0CF6-CF4F-BAADA733469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EB496D3-2170-87DA-645A-04B894C32012}"/>
              </a:ext>
            </a:extLst>
          </p:cNvPr>
          <p:cNvCxnSpPr>
            <a:cxnSpLocks/>
          </p:cNvCxnSpPr>
          <p:nvPr/>
        </p:nvCxnSpPr>
        <p:spPr>
          <a:xfrm>
            <a:off x="2642911" y="4161105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28B65C-72DC-46DB-BCB4-2E226C38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15AE4-A2E4-9E89-B1BE-674654272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523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31EB5-A48F-B761-97C4-58F4D5EC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E5996-820A-865F-E7E9-B2A93E3D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계산기 회로 입력단의 저장 장치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797B73E-B11A-2CE1-330D-F9470D4D783A}"/>
              </a:ext>
            </a:extLst>
          </p:cNvPr>
          <p:cNvGrpSpPr/>
          <p:nvPr/>
        </p:nvGrpSpPr>
        <p:grpSpPr>
          <a:xfrm rot="16200000">
            <a:off x="1260662" y="-249819"/>
            <a:ext cx="1651564" cy="6257223"/>
            <a:chOff x="2259482" y="2499342"/>
            <a:chExt cx="1651564" cy="625722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A30E533-644F-AE30-ED85-551BF13C5CF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40723" y="6274036"/>
              <a:ext cx="4965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9A7324B-B886-D234-00BD-EA2ED9EAF903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94944DA-9FD9-85EF-BDE9-A2452C33D473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E8B8F0B-8E9D-57EF-3B56-55AAA06A7B47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BB2D365-2BF1-02BB-ACAF-3EEBFB7EF3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0B71D98-0CF5-2DD0-EBC7-0E37FFEB211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250796" y="3513852"/>
              <a:ext cx="2029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B06B05-7B31-0D28-F316-D5F4D40A76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F81B977-00BE-9326-4178-136AA38AAAB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DC11A6D-78D9-164D-1CEE-9F4898A5A6BD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351F52-AC4C-C5F2-2435-7A630AA074AE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55800B9-200A-DE04-3F11-776BCAF48AB8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FCC4240-C109-0710-AA3A-E8FB61EE418C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48EC7FD-30BC-F991-E471-9262BA02C3B3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8F2C357-4D11-D051-2278-D99A07914714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23A0741-2400-9EB1-F9B6-06A50AA66996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474E10-D228-E767-F084-574948682676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5C09FA3-B8E0-8E1F-1F57-3F7FF1B73243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C4B7383-A505-8E71-3103-2C0085791605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626F1DC-833C-71A2-5265-36E965AEF7AB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D8E154E-0DE1-732D-1C3E-524E6E70F9CF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423A82-99D9-9FCA-BB3A-C136756C169C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1B31C14-12A3-7211-A59D-32B7DF4F7F1F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CF096FA-F5C7-0D56-2F80-9A4A2BBF182D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1E6268F-786E-6089-C135-C0197BF6CD34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212E12A-0108-47A1-7A55-3A19B433263A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B721C5E-8E45-50E9-94DE-1862F8F5E499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4D87236-FDCE-CB1B-DB18-E0BC26611500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D188014-BDC6-518C-02BC-452A2DDBFF55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31D0D12-7B06-5990-53EB-598980E994DF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45C6A8-9D5D-1A9C-CDE7-2E7E36FC45B4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F3C1829-EF7F-4CE3-8CCB-F1BED734F12C}"/>
              </a:ext>
            </a:extLst>
          </p:cNvPr>
          <p:cNvSpPr/>
          <p:nvPr/>
        </p:nvSpPr>
        <p:spPr>
          <a:xfrm>
            <a:off x="6576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F57086E-13F9-00DF-050E-EC83A5DBEF38}"/>
              </a:ext>
            </a:extLst>
          </p:cNvPr>
          <p:cNvSpPr/>
          <p:nvPr/>
        </p:nvSpPr>
        <p:spPr>
          <a:xfrm>
            <a:off x="-825388" y="1662376"/>
            <a:ext cx="1449235" cy="899162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0E733B-BDB2-A248-F20A-76743C21A76C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버튼을 누르면</a:t>
            </a:r>
            <a:r>
              <a:rPr lang="en-US" altLang="ko-KR" sz="3200" dirty="0"/>
              <a:t> </a:t>
            </a:r>
            <a:r>
              <a:rPr lang="ko-KR" altLang="en-US" sz="3200" dirty="0"/>
              <a:t>해당 숫자에 대한 신호가 </a:t>
            </a:r>
            <a:endParaRPr lang="en-US" altLang="ko-KR" sz="3200" dirty="0"/>
          </a:p>
          <a:p>
            <a:r>
              <a:rPr lang="ko-KR" altLang="en-US" sz="3200" dirty="0"/>
              <a:t>저장 장치에 저장된다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237B9E-2D44-4404-FA94-FF37998DF0CB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740CE3-104D-4EED-ADEA-BF147F8F6C35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5A8BD7-AF5C-A30F-4478-CD02B6CC9FC2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C90CC8-AC95-3FC7-AC6C-2A8930ADD30A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AC16521-6A10-81F8-DB3B-1986FA314CFD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ED4911D-335A-66DA-D6AF-07C2C90B1F45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F361D82-1282-7E13-ACBC-D425FF894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8A0E29C-B5F0-5EC4-45D4-E13BA4074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9098224-29FD-38A0-8E33-FD272A5FC2D6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E210112-2F54-9483-FAEE-1237CD85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1761D92-5BFF-F1E7-185A-D9266D4D9CB8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61CE0A-B9F5-4BB8-F1A5-2D901C3760F2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767F9EA-59C2-D738-1FD6-668D6E8A7F39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F2099A-3880-4830-A920-F1A78D483098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4AF4E1B-2186-53A7-B6E7-EE49A4F3FB7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3393009-0C8D-F936-83FC-AF73526C9BC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C3E5097-4A1E-7357-10B2-75053749207B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385A91E-9218-0948-831D-D6076EACA943}"/>
              </a:ext>
            </a:extLst>
          </p:cNvPr>
          <p:cNvCxnSpPr>
            <a:cxnSpLocks/>
          </p:cNvCxnSpPr>
          <p:nvPr/>
        </p:nvCxnSpPr>
        <p:spPr>
          <a:xfrm flipV="1">
            <a:off x="5220870" y="2134888"/>
            <a:ext cx="0" cy="552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18E0F2A-E016-18A7-96CB-F33EE401D1D4}"/>
              </a:ext>
            </a:extLst>
          </p:cNvPr>
          <p:cNvCxnSpPr>
            <a:cxnSpLocks/>
          </p:cNvCxnSpPr>
          <p:nvPr/>
        </p:nvCxnSpPr>
        <p:spPr>
          <a:xfrm flipV="1">
            <a:off x="3539495" y="3810914"/>
            <a:ext cx="0" cy="5016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3E6F506-CADF-72B2-5BDF-D126F512562C}"/>
              </a:ext>
            </a:extLst>
          </p:cNvPr>
          <p:cNvGrpSpPr/>
          <p:nvPr/>
        </p:nvGrpSpPr>
        <p:grpSpPr>
          <a:xfrm>
            <a:off x="1105388" y="4314225"/>
            <a:ext cx="4847889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9477CE-1E22-D60D-949A-41AFBED3C5D1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E7BFEF2-09B5-E40F-2FD6-2CD1569C2DFE}"/>
                </a:ext>
              </a:extLst>
            </p:cNvPr>
            <p:cNvSpPr txBox="1"/>
            <p:nvPr/>
          </p:nvSpPr>
          <p:spPr>
            <a:xfrm>
              <a:off x="2992892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모듈</a:t>
              </a:r>
              <a:endParaRPr lang="en-US" altLang="ko-KR" dirty="0"/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37CB1EA-0887-1192-5006-BCE3A7779012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EECADCE-4774-70DE-C201-5DC44A128A98}"/>
              </a:ext>
            </a:extLst>
          </p:cNvPr>
          <p:cNvSpPr txBox="1"/>
          <p:nvPr/>
        </p:nvSpPr>
        <p:spPr>
          <a:xfrm>
            <a:off x="2799615" y="3046164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저장 장치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2A2845-CBA9-E593-370E-07D9EA60C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02AD8-2205-5C59-58FF-207150F0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41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1417A-624C-0E94-C941-24CD19E9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6FACC78-FBEC-F17B-B374-261CCED5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3" y="43521"/>
            <a:ext cx="9108094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076E4-DBC1-A13F-6FB1-E408BCBE8DAE}"/>
              </a:ext>
            </a:extLst>
          </p:cNvPr>
          <p:cNvSpPr txBox="1"/>
          <p:nvPr/>
        </p:nvSpPr>
        <p:spPr>
          <a:xfrm>
            <a:off x="0" y="161904"/>
            <a:ext cx="4936672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VisualStudioSetup.exe</a:t>
            </a:r>
          </a:p>
          <a:p>
            <a:r>
              <a:rPr lang="ko-KR" altLang="en-US" sz="3600" b="1" dirty="0">
                <a:solidFill>
                  <a:schemeClr val="accent3"/>
                </a:solidFill>
              </a:rPr>
              <a:t>파일 열기 링크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CC0C3A-09E0-A0C1-93B3-A3A06B001111}"/>
              </a:ext>
            </a:extLst>
          </p:cNvPr>
          <p:cNvSpPr/>
          <p:nvPr/>
        </p:nvSpPr>
        <p:spPr>
          <a:xfrm>
            <a:off x="4430299" y="1671437"/>
            <a:ext cx="688111" cy="32463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4A399F-C7F9-83E9-B66B-C92E270D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4208C4-18C9-274A-9BA1-12C4F63D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9873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B141C-687F-06DA-AFC3-494850DE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1FDDB-BB5F-1D56-ADCA-871F40ED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모듈의 입력 쪽에는 저장장치가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259E913-F9CC-34A9-CE19-A4A279426D99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5ACC78-44E3-230B-E865-884073FC392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340723" y="6274036"/>
              <a:ext cx="496505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B42063C-A5FC-FCB9-483C-CA40FBD85280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0D67F1-6FFC-1F5F-FD99-10F0E60861AC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2B27094-FF7C-8EC4-91AF-FCFAB93E7B1E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BF2570A3-B52B-45F8-5920-ECEA4B691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D71E7F9-6AE1-92CF-056D-3CA17668296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A5067A-8D15-AA7F-8CCC-AD494E41863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88F4F2C-9B9D-205E-5EDC-B2804B0249F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12661AB-C325-E361-D2AC-BE5A327D120E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7F33D7-E4CF-F3B4-DF30-74BBF823052C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08CD96C-45BC-DAE9-1F19-365ED314D353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1D901F-6AFB-11E8-4180-54720DC12B8A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F08667B-F679-B909-C132-77D57ECE197A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946D677-10CE-F975-336B-5C41401757B4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73E0641-9478-BB7D-C7DD-F801B56B330C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192E85C-CFC0-2291-619C-1E2349DD8B94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A6A14C2-7099-6E2F-CDC0-97508898E2D3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F1BEF4-6019-60FD-2DA5-7B04180BEB5C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F646723-D9B4-1C49-B0F7-7ACF52C1BD54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B905122-3B52-8C51-1EAF-3BBDD2EFBCF9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3E2D733-9711-6E76-0A31-E1921EA553EF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9ECB88F-B7E3-EA31-347E-90DB06BD28B5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FEFD4B1-C30B-F9EA-3E09-3A7DE0F064B3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368EFDA-4FDB-B4F0-D350-EE612DD29061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F7FE2CA-4E4A-5BE3-D89A-DB676361291C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6895B2F-D191-B633-9542-5B6732374879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6B13351-3283-F4AC-466D-52D1F80E18FF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5C598FF-EC25-C2B3-9C6C-14E3D00B950F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27943DD-A325-022D-9727-2E82076D60AB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8C5FB03-1BE1-644C-AE59-E6CD8C60834A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66B9C6E-6BF8-7242-05E9-A2E6FE37E1D9}"/>
              </a:ext>
            </a:extLst>
          </p:cNvPr>
          <p:cNvSpPr/>
          <p:nvPr/>
        </p:nvSpPr>
        <p:spPr>
          <a:xfrm>
            <a:off x="6576691" y="3473499"/>
            <a:ext cx="560174" cy="456958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DEF3B9D-72AD-99C2-CD54-C532E9F36A76}"/>
              </a:ext>
            </a:extLst>
          </p:cNvPr>
          <p:cNvSpPr/>
          <p:nvPr/>
        </p:nvSpPr>
        <p:spPr>
          <a:xfrm>
            <a:off x="-825388" y="1662376"/>
            <a:ext cx="1449235" cy="899162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81C1809-B157-C77C-7E2F-22B7B8CEF189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숫자 버튼을 누르면 기존에 저장된 숫자들이 </a:t>
            </a:r>
            <a:r>
              <a:rPr lang="ko-KR" altLang="en-US" sz="3200" dirty="0" err="1"/>
              <a:t>한칸씩</a:t>
            </a:r>
            <a:r>
              <a:rPr lang="ko-KR" altLang="en-US" sz="3200" dirty="0"/>
              <a:t> 왼쪽으로 이동하고</a:t>
            </a:r>
            <a:r>
              <a:rPr lang="en-US" altLang="ko-KR" sz="3200" dirty="0"/>
              <a:t>, 1</a:t>
            </a:r>
            <a:r>
              <a:rPr lang="ko-KR" altLang="en-US" sz="3200" dirty="0"/>
              <a:t>의 자리에 새로운 숫자가 저장된다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CF2F14-C839-57D4-12D9-E57B789B9184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32BB01-1437-F6BA-4991-6C0EB2E14768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0F19FB-1E2B-6BDD-7768-3D39B9A91462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0CA039-512B-6868-7BD4-AD421714055A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5690241-F653-D12D-5435-4B905C0FC7D6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8AE1C5F-EF56-205F-FD6A-D7290AA62EB9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D901A83-6085-253B-1C0E-4A4802093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F9D3FC5-5086-A601-8E6F-EBE4F1B9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4EF067A-5B7D-4FCD-A462-47830DBC004C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C47F38F-B2D1-4B43-68D2-82AE4EE91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3311FEE-66A2-C829-8E58-803CEF98AD0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416F2B7-E0E8-04BC-AB2F-E1C204338343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D6AD686-01F1-4352-C82B-BBD0F85642FD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DD44DF-BEE9-E65E-701E-EA6EE8811931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0E3D634-8AD5-51A9-9384-00569D547A66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5259B11-0925-DE00-FFD0-054D53E70B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E4182D6-1BF9-9434-F8EC-2AD9F6CA3625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C5B85E8-4082-629E-BD2F-363B0C026733}"/>
              </a:ext>
            </a:extLst>
          </p:cNvPr>
          <p:cNvCxnSpPr>
            <a:cxnSpLocks/>
          </p:cNvCxnSpPr>
          <p:nvPr/>
        </p:nvCxnSpPr>
        <p:spPr>
          <a:xfrm flipV="1">
            <a:off x="5220870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71F2C3F-67B6-8B23-7918-F02217C73BDE}"/>
              </a:ext>
            </a:extLst>
          </p:cNvPr>
          <p:cNvCxnSpPr>
            <a:cxnSpLocks/>
          </p:cNvCxnSpPr>
          <p:nvPr/>
        </p:nvCxnSpPr>
        <p:spPr>
          <a:xfrm flipV="1">
            <a:off x="5220870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D66EF7A-42F0-2A8A-A221-823E6E5ED05F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6766034-877D-F3CC-3D8E-45910D2F0468}"/>
              </a:ext>
            </a:extLst>
          </p:cNvPr>
          <p:cNvCxnSpPr>
            <a:cxnSpLocks/>
          </p:cNvCxnSpPr>
          <p:nvPr/>
        </p:nvCxnSpPr>
        <p:spPr>
          <a:xfrm flipV="1">
            <a:off x="184361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D552E00-942E-85C4-7E61-CE6DF9153CE7}"/>
              </a:ext>
            </a:extLst>
          </p:cNvPr>
          <p:cNvGrpSpPr/>
          <p:nvPr/>
        </p:nvGrpSpPr>
        <p:grpSpPr>
          <a:xfrm>
            <a:off x="1105388" y="4314225"/>
            <a:ext cx="4847889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BD38930-5EAD-036F-CFD9-0C15EB3BC50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E4AE47-DA81-E8B0-F830-F3ADBD604ABB}"/>
                </a:ext>
              </a:extLst>
            </p:cNvPr>
            <p:cNvSpPr txBox="1"/>
            <p:nvPr/>
          </p:nvSpPr>
          <p:spPr>
            <a:xfrm>
              <a:off x="2992892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모듈</a:t>
              </a:r>
              <a:endParaRPr lang="en-US" altLang="ko-KR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9FCB674-AD90-B631-8A67-ECBADBD59119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E9579876-01FA-42CE-E8B8-6271B7C56229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87A81619-1E5B-FAC4-A96A-A1475B1456F4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56CE0B-A6B8-2E44-3815-6EBC62C3393E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33EBA7E-7E0F-226C-2830-6E7DB188F965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ED17191-8666-8BAD-EB3A-252D568EA2D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F4B5B380-C1A7-C71D-B56F-B292F24E9D15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3E0E9DED-CED4-751F-FAB3-8AE7A7E952B4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54274744-26D9-A4E2-6D37-E0ADEC039AB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320972-C050-5C7F-6524-B1EEC9F51B1B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D093C4A-D263-D7BD-84FD-9D7140FB3F23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62D226A-A315-AB81-434D-65C4C4B43F2A}"/>
              </a:ext>
            </a:extLst>
          </p:cNvPr>
          <p:cNvSpPr txBox="1"/>
          <p:nvPr/>
        </p:nvSpPr>
        <p:spPr>
          <a:xfrm>
            <a:off x="862929" y="2272956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3F2C1E2-48F1-1488-BE74-B2A0D7F5A742}"/>
              </a:ext>
            </a:extLst>
          </p:cNvPr>
          <p:cNvCxnSpPr>
            <a:cxnSpLocks/>
          </p:cNvCxnSpPr>
          <p:nvPr/>
        </p:nvCxnSpPr>
        <p:spPr>
          <a:xfrm flipH="1">
            <a:off x="2581842" y="3005524"/>
            <a:ext cx="209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D841C74-F9DA-9C29-A87A-DDBF05BAD615}"/>
              </a:ext>
            </a:extLst>
          </p:cNvPr>
          <p:cNvCxnSpPr>
            <a:cxnSpLocks/>
          </p:cNvCxnSpPr>
          <p:nvPr/>
        </p:nvCxnSpPr>
        <p:spPr>
          <a:xfrm flipH="1">
            <a:off x="4267562" y="3005524"/>
            <a:ext cx="2092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89124-4744-8634-07A2-A87FAF2A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863D2-D89F-9E30-D5E6-4B0425F7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666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5718-EB3E-34D5-E843-5AC74BA33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384EA-EBCE-74C1-4EFC-F95B0A97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전자모듈의</a:t>
            </a:r>
            <a:r>
              <a:rPr lang="ko-KR" altLang="en-US" dirty="0"/>
              <a:t> 앞쪽에는 저장장치가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FD7651A-2616-F19D-DAE3-4FFC7F22F345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49BA0DC-1DF3-C7B0-D486-0BD53AD6FC7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F922542-FEB5-DC6E-1712-E68F4B4254D5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BDC835B-FC34-44EF-B91C-24CE0EEF6177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566FB49-8055-7F27-C0C2-2D6FF85D76D2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07B27A8-872B-ED84-4BCC-2530DDDF6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8FB2F82-FFC7-C4EE-C3ED-3C0DA0F8D0D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3B45775-723A-D9E6-4A35-5A6C8FCDEB8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F14CE27-EFBA-E455-A973-ACA0D0ACC76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697A0F6-A508-1BCB-D20A-32C87E8D89F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9AD4B62-52C9-28A4-95E5-7B5410787A4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D49A621-0082-B51D-11A2-B3AFE755483E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218FCC2-88A9-23AC-DEA9-BAF5A1A14831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6FC5F67-6641-72BD-EB00-3767592B1C63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32F0A32-3393-ADD6-D42E-67DDCE81F013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16081CF-1DE3-8B79-496A-394876484CFC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5CEC74F-4541-FD3D-3EDC-0ED0DD597420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C19C3A8-56EC-6EA0-0E13-27F8656BE316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699ACA-F4C1-34E7-00D1-DE2257D1CDFE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901508-ED66-6156-7D34-52FBD7054440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6C8A0A1-2C41-7B56-2370-4F68B1197BA9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2DA4249-FF12-FC5A-1BF4-C267A4DA1351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2A2BA17-541E-DDE2-D176-D5C77A00B20B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29A5402-CACE-A042-0E22-001C81B8A0B3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59EAD2F-864E-79CD-7B3A-EBAAED05454B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D5F47C6-84D8-1135-6CD8-AA7233CFC60D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4F9EDC8-43F8-00E1-2F5D-046455CE7A35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206A70-2ABB-7F89-EB97-B050EE2DB4E9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BDD4A8A-5AFF-A68C-86CB-DA838EEA7454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0ED8224-E831-C504-1EA2-5D96B8844807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4459AF-369E-AB1C-C0E8-0610724C6F19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D714884-1E6F-3AA3-18FB-106410F78147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1AD4A1-EB70-F8CC-C39E-34F11FF9906B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947DCA4-8C4E-CBBB-3A92-4A43AFB89A01}"/>
              </a:ext>
            </a:extLst>
          </p:cNvPr>
          <p:cNvSpPr/>
          <p:nvPr/>
        </p:nvSpPr>
        <p:spPr>
          <a:xfrm>
            <a:off x="8446124" y="3488489"/>
            <a:ext cx="560174" cy="456958"/>
          </a:xfrm>
          <a:prstGeom prst="rect">
            <a:avLst/>
          </a:prstGeom>
          <a:noFill/>
          <a:ln w="38100">
            <a:solidFill>
              <a:srgbClr val="00FF00">
                <a:alpha val="29804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5792BA0-B42A-6E2A-0AA2-E13DBE791D3F}"/>
              </a:ext>
            </a:extLst>
          </p:cNvPr>
          <p:cNvSpPr/>
          <p:nvPr/>
        </p:nvSpPr>
        <p:spPr>
          <a:xfrm>
            <a:off x="-825388" y="1662376"/>
            <a:ext cx="1449235" cy="899162"/>
          </a:xfrm>
          <a:prstGeom prst="rect">
            <a:avLst/>
          </a:prstGeom>
          <a:noFill/>
          <a:ln w="38100">
            <a:solidFill>
              <a:srgbClr val="00FF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81486A-D70C-A5E5-905C-D23B91216FDB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삭제 버튼을 누르면 기존에 저장된 숫자들이 </a:t>
            </a:r>
            <a:r>
              <a:rPr lang="ko-KR" altLang="en-US" sz="3200" dirty="0" err="1"/>
              <a:t>한칸씩</a:t>
            </a:r>
            <a:r>
              <a:rPr lang="ko-KR" altLang="en-US" sz="3200" dirty="0"/>
              <a:t> 오른쪽으로 이동하고</a:t>
            </a:r>
            <a:r>
              <a:rPr lang="en-US" altLang="ko-KR" sz="3200" dirty="0"/>
              <a:t>, </a:t>
            </a:r>
            <a:r>
              <a:rPr lang="ko-KR" altLang="en-US" sz="3200" dirty="0"/>
              <a:t>제일 왼쪽에는 </a:t>
            </a:r>
            <a:r>
              <a:rPr lang="en-US" altLang="ko-KR" sz="3200" dirty="0"/>
              <a:t>0</a:t>
            </a:r>
            <a:r>
              <a:rPr lang="ko-KR" altLang="en-US" sz="3200" dirty="0"/>
              <a:t>이 저장된다</a:t>
            </a:r>
            <a:r>
              <a:rPr lang="en-US" altLang="ko-KR" sz="3200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A484AD-5E63-1489-42D1-B758B21AB1FB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345707-C8C1-2AC8-3161-22C6C91C064B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916827-ACFD-7FD8-A8F2-DFBCE16FC0D1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6A1BDFD-0B7C-DF0B-0D9C-18190235F377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5D538B8-61B4-9591-B9C4-7CE0064245DB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30FDA19-7099-E0E7-DF9D-601FF06DFFA1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379C004-09AA-CF6A-A7D5-6450C25AC6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BFBEFC0-7E3C-BC8A-1B71-EDCA1F41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2C5109D-5826-EACD-63B4-DC4FABF717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9A20591-711C-9589-D1B0-5BC829E31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71FDEC5-7A3E-A736-3431-9501AD515EDD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49BA258-FC14-F925-2E74-BE8C2015CF9B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0CFA23A-6FF5-F8FC-33A9-A4BCFA4B79B5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0507628-9B75-CC37-881A-639AB3569CF8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1250912-97E1-CFF3-0CC3-D0971344907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FDD5A8A-8E80-F2F6-89F3-6E4AED2CD1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0D59F95-8920-C53C-6B07-775B5C2E4BC7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E742868-2399-DF53-88F3-9473BF502E39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659D74C-2D66-D578-21FD-262A698581D9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F96FE6C-A449-EEAE-B625-035A8E556CB4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683EF6-9FB9-6932-73BD-0B1EB4FAC29A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50D4D87-6402-4E7B-0835-C73A884F71EE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CB20DA2-1DC6-4077-CF21-B95EDCA4EB1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BCFA21-4EE7-8CEF-E1C8-79D65B2BFFBE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8A9A98-B86A-AAA1-9288-4BE4F6CFA565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108DFED-C3A6-50F9-841E-3A691A834C5A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CCB82EA-2A47-51F8-0D73-4BC639650A24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1E7A674-856B-6FCF-2EBA-916C78F1CE11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ABA1112-99BB-6BED-B4E0-2E6E92B9322D}"/>
              </a:ext>
            </a:extLst>
          </p:cNvPr>
          <p:cNvCxnSpPr>
            <a:cxnSpLocks/>
          </p:cNvCxnSpPr>
          <p:nvPr/>
        </p:nvCxnSpPr>
        <p:spPr>
          <a:xfrm flipV="1">
            <a:off x="5220870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9FE0E2-CE08-4904-11F7-48407647D785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E46AA7-3EA9-A4EF-31F9-52C9B5A24683}"/>
              </a:ext>
            </a:extLst>
          </p:cNvPr>
          <p:cNvCxnSpPr>
            <a:cxnSpLocks/>
          </p:cNvCxnSpPr>
          <p:nvPr/>
        </p:nvCxnSpPr>
        <p:spPr>
          <a:xfrm flipV="1">
            <a:off x="184361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D445327-0186-6DB8-B1AC-2233CB9C6098}"/>
              </a:ext>
            </a:extLst>
          </p:cNvPr>
          <p:cNvGrpSpPr/>
          <p:nvPr/>
        </p:nvGrpSpPr>
        <p:grpSpPr>
          <a:xfrm>
            <a:off x="1105388" y="4314225"/>
            <a:ext cx="4847889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4D9F8DC-DC80-D531-336D-4BF12469AF8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5A79A4-6FBA-2CE6-35BE-BB33724207C7}"/>
                </a:ext>
              </a:extLst>
            </p:cNvPr>
            <p:cNvSpPr txBox="1"/>
            <p:nvPr/>
          </p:nvSpPr>
          <p:spPr>
            <a:xfrm>
              <a:off x="2992892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2ECECF-7B13-898E-C820-8B17170A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65237BFB-3C5C-FC59-D5D0-7753BD3D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570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E2B5-55F6-50EB-1F9E-BB878985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5B0D3-5162-924E-ED43-ED5459C1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365126"/>
            <a:ext cx="11258862" cy="1325563"/>
          </a:xfrm>
        </p:spPr>
        <p:txBody>
          <a:bodyPr/>
          <a:lstStyle/>
          <a:p>
            <a:r>
              <a:rPr lang="ko-KR" altLang="en-US" dirty="0"/>
              <a:t>저장장치는 숫자를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나타낸다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8097BE-17F9-B9BB-523D-AAB2C9EEC064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D30DE1-8C0C-0F60-14E7-82436D14395B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F0727C4-57DF-66EC-2695-A800D8A2E6B3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757B2FD-8607-CBD4-5FEA-26A710EF6600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7D92B73-E4FA-9B88-504B-2B32859131FF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CE6D681-4C9A-33EF-3C78-2166D7C18C4A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F332C2-C8AE-4383-2559-737190B26539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F38E224-06FD-A4D3-87C3-BEB54E67B303}"/>
              </a:ext>
            </a:extLst>
          </p:cNvPr>
          <p:cNvSpPr/>
          <p:nvPr/>
        </p:nvSpPr>
        <p:spPr>
          <a:xfrm>
            <a:off x="6639912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4B774A5-EBCC-DE0F-A4C5-CBD560C43ABA}"/>
              </a:ext>
            </a:extLst>
          </p:cNvPr>
          <p:cNvSpPr/>
          <p:nvPr/>
        </p:nvSpPr>
        <p:spPr>
          <a:xfrm>
            <a:off x="7261078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103FB67-7770-9841-8B63-F5ADE0581A57}"/>
              </a:ext>
            </a:extLst>
          </p:cNvPr>
          <p:cNvSpPr/>
          <p:nvPr/>
        </p:nvSpPr>
        <p:spPr>
          <a:xfrm>
            <a:off x="7882244" y="398501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9E59F6F-8FBF-30F1-E64F-BD2EAD5C5381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20E0F46-4188-9150-6D1D-6F26570F527D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C319317-9D8B-16B2-7B57-243750A3B61C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631284B-0CBB-820C-4E31-D4E5A702D22A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59BBC37-4DAC-8059-82D5-E584C3708663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0B9F6B3-1A19-3BB3-61DF-187CC4D90ECD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3D121EB-4D6E-E069-1923-C5BA71D6353D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7C5F44F-96D4-0487-882E-BF92690FEEB0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9EA298D-605B-72D9-682D-D2540ACB8EB8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F35A2FD-D0B1-1FAD-3603-73392C10F403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90F1E97-0D05-3D6E-93DF-EC82C55E8365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50B0771-4E25-99D9-F25A-C7E26AC976F9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10C0F81-F06B-7F05-2E1C-A68C5A0EFFD0}"/>
              </a:ext>
            </a:extLst>
          </p:cNvPr>
          <p:cNvSpPr/>
          <p:nvPr/>
        </p:nvSpPr>
        <p:spPr>
          <a:xfrm>
            <a:off x="6546711" y="3473499"/>
            <a:ext cx="1869444" cy="1668127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F12F160-1E05-A7C7-466D-A923660DB772}"/>
              </a:ext>
            </a:extLst>
          </p:cNvPr>
          <p:cNvSpPr/>
          <p:nvPr/>
        </p:nvSpPr>
        <p:spPr>
          <a:xfrm rot="5400000">
            <a:off x="3808572" y="1369283"/>
            <a:ext cx="512422" cy="3638936"/>
          </a:xfrm>
          <a:prstGeom prst="rect">
            <a:avLst/>
          </a:prstGeom>
          <a:noFill/>
          <a:ln w="38100">
            <a:solidFill>
              <a:srgbClr val="FF0000">
                <a:alpha val="30196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AFC131-386D-2E4A-D95A-59367110E8C0}"/>
              </a:ext>
            </a:extLst>
          </p:cNvPr>
          <p:cNvSpPr/>
          <p:nvPr/>
        </p:nvSpPr>
        <p:spPr>
          <a:xfrm rot="5400000">
            <a:off x="3781833" y="1927731"/>
            <a:ext cx="583111" cy="385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21335-702C-DF86-565C-04A61CCFBBFA}"/>
              </a:ext>
            </a:extLst>
          </p:cNvPr>
          <p:cNvSpPr txBox="1"/>
          <p:nvPr/>
        </p:nvSpPr>
        <p:spPr>
          <a:xfrm>
            <a:off x="3452223" y="3663777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변환 모듈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1F4DDA29-FDA6-E928-936F-92550F48BF95}"/>
              </a:ext>
            </a:extLst>
          </p:cNvPr>
          <p:cNvGrpSpPr/>
          <p:nvPr/>
        </p:nvGrpSpPr>
        <p:grpSpPr>
          <a:xfrm>
            <a:off x="2428883" y="3348478"/>
            <a:ext cx="3267597" cy="194650"/>
            <a:chOff x="4251099" y="2721870"/>
            <a:chExt cx="3267597" cy="723475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A0E0748-AC40-DCF8-FF45-AE7C32DDA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8696" y="2721870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A1B500C-7DB9-4885-23EE-9CE3AF5FE42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889361" y="3083608"/>
              <a:ext cx="72347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A52C961-BBD1-1D64-3045-9F527B9B71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5629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ED6CFD7-08C0-3705-0C4D-6E55E32D96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2562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1B4A024-C3A4-1000-C8BB-6226307E0F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495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F1D1C66-EB6F-381E-3176-F22F1836DA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6429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A803B92-617F-6218-4DF3-DD43C75670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3362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D3BD0B0-CE9E-6650-C052-AE626E958C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0295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C2D2281-AAAC-C638-EB02-79B41587B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77228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638CDC3-40A4-AED4-06A8-718FB16302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14161" y="2721871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07A3120-43B7-5430-64EC-88AF94DC90D5}"/>
              </a:ext>
            </a:extLst>
          </p:cNvPr>
          <p:cNvGrpSpPr/>
          <p:nvPr/>
        </p:nvGrpSpPr>
        <p:grpSpPr>
          <a:xfrm>
            <a:off x="3494131" y="4190953"/>
            <a:ext cx="1089200" cy="156841"/>
            <a:chOff x="5340295" y="4651286"/>
            <a:chExt cx="1089200" cy="723472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D683FFB-603A-FFB2-E68B-E7AC32242B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9495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6E9F082-B084-5AC1-A7C0-EACF440089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66429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E48C6747-FF0D-814D-3C51-A088E134B0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3362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ADEEBCF-021F-3ED3-6EDC-D8087A5119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0295" y="4651286"/>
              <a:ext cx="0" cy="72347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8715BBF-3D2A-FACE-C450-975C61A743F3}"/>
              </a:ext>
            </a:extLst>
          </p:cNvPr>
          <p:cNvSpPr txBox="1"/>
          <p:nvPr/>
        </p:nvSpPr>
        <p:spPr>
          <a:xfrm flipH="1">
            <a:off x="2282890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AA8384-D35A-7E34-304B-82080CA63C29}"/>
              </a:ext>
            </a:extLst>
          </p:cNvPr>
          <p:cNvSpPr txBox="1"/>
          <p:nvPr/>
        </p:nvSpPr>
        <p:spPr>
          <a:xfrm flipH="1">
            <a:off x="2649088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3E1039-8002-7166-271D-79D1272D78BC}"/>
              </a:ext>
            </a:extLst>
          </p:cNvPr>
          <p:cNvSpPr txBox="1"/>
          <p:nvPr/>
        </p:nvSpPr>
        <p:spPr>
          <a:xfrm flipH="1">
            <a:off x="3015262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254F28-7B51-EFC0-4CF2-E91BFCDF1E40}"/>
              </a:ext>
            </a:extLst>
          </p:cNvPr>
          <p:cNvSpPr txBox="1"/>
          <p:nvPr/>
        </p:nvSpPr>
        <p:spPr>
          <a:xfrm flipH="1">
            <a:off x="3370509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F95CDD-C4A0-1261-4214-1EC6F8A8F9BD}"/>
              </a:ext>
            </a:extLst>
          </p:cNvPr>
          <p:cNvSpPr txBox="1"/>
          <p:nvPr/>
        </p:nvSpPr>
        <p:spPr>
          <a:xfrm flipH="1">
            <a:off x="3744549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8DEF43-6348-7777-3C45-4C8011A511C8}"/>
              </a:ext>
            </a:extLst>
          </p:cNvPr>
          <p:cNvSpPr txBox="1"/>
          <p:nvPr/>
        </p:nvSpPr>
        <p:spPr>
          <a:xfrm flipH="1">
            <a:off x="4089779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FE88FF-7EC6-CFA2-ED4D-88B2EEE88CF0}"/>
              </a:ext>
            </a:extLst>
          </p:cNvPr>
          <p:cNvSpPr txBox="1"/>
          <p:nvPr/>
        </p:nvSpPr>
        <p:spPr>
          <a:xfrm flipH="1">
            <a:off x="4464585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B3FBE6-146C-9C94-6BDB-52721986366F}"/>
              </a:ext>
            </a:extLst>
          </p:cNvPr>
          <p:cNvSpPr txBox="1"/>
          <p:nvPr/>
        </p:nvSpPr>
        <p:spPr>
          <a:xfrm flipH="1">
            <a:off x="4845330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75E47F-5D92-7AF3-7386-A82D54F9C863}"/>
              </a:ext>
            </a:extLst>
          </p:cNvPr>
          <p:cNvSpPr txBox="1"/>
          <p:nvPr/>
        </p:nvSpPr>
        <p:spPr>
          <a:xfrm flipH="1">
            <a:off x="5203577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2AE5DD-53AD-78D2-3885-7E7A862FCF5D}"/>
              </a:ext>
            </a:extLst>
          </p:cNvPr>
          <p:cNvSpPr txBox="1"/>
          <p:nvPr/>
        </p:nvSpPr>
        <p:spPr>
          <a:xfrm flipH="1">
            <a:off x="5555652" y="3016104"/>
            <a:ext cx="29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34A0D2C-A246-07DB-A8F9-76D0A89C9695}"/>
              </a:ext>
            </a:extLst>
          </p:cNvPr>
          <p:cNvSpPr/>
          <p:nvPr/>
        </p:nvSpPr>
        <p:spPr>
          <a:xfrm rot="5400000">
            <a:off x="3781832" y="2734406"/>
            <a:ext cx="583111" cy="3858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F033672-AB3E-7273-ACD0-5753D4E6EFC3}"/>
              </a:ext>
            </a:extLst>
          </p:cNvPr>
          <p:cNvSpPr txBox="1"/>
          <p:nvPr/>
        </p:nvSpPr>
        <p:spPr>
          <a:xfrm>
            <a:off x="3038029" y="4479176"/>
            <a:ext cx="204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저장장치</a:t>
            </a:r>
          </a:p>
        </p:txBody>
      </p:sp>
      <p:graphicFrame>
        <p:nvGraphicFramePr>
          <p:cNvPr id="118" name="표 117">
            <a:extLst>
              <a:ext uri="{FF2B5EF4-FFF2-40B4-BE49-F238E27FC236}">
                <a16:creationId xmlns:a16="http://schemas.microsoft.com/office/drawing/2014/main" id="{AE903C99-FE52-BF11-D019-2FD3FEBD5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408948"/>
              </p:ext>
            </p:extLst>
          </p:nvPr>
        </p:nvGraphicFramePr>
        <p:xfrm>
          <a:off x="-1040044" y="2610686"/>
          <a:ext cx="26821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8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341081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</a:tbl>
          </a:graphicData>
        </a:graphic>
      </p:graphicFrame>
      <p:graphicFrame>
        <p:nvGraphicFramePr>
          <p:cNvPr id="119" name="표 118">
            <a:extLst>
              <a:ext uri="{FF2B5EF4-FFF2-40B4-BE49-F238E27FC236}">
                <a16:creationId xmlns:a16="http://schemas.microsoft.com/office/drawing/2014/main" id="{002D3E46-8600-879C-2118-F022606AD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333672"/>
              </p:ext>
            </p:extLst>
          </p:nvPr>
        </p:nvGraphicFramePr>
        <p:xfrm>
          <a:off x="-1040044" y="4148723"/>
          <a:ext cx="26821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8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341081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3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56352"/>
                  </a:ext>
                </a:extLst>
              </a:tr>
            </a:tbl>
          </a:graphicData>
        </a:graphic>
      </p:graphicFrame>
      <p:sp>
        <p:nvSpPr>
          <p:cNvPr id="120" name="TextBox 119">
            <a:extLst>
              <a:ext uri="{FF2B5EF4-FFF2-40B4-BE49-F238E27FC236}">
                <a16:creationId xmlns:a16="http://schemas.microsoft.com/office/drawing/2014/main" id="{E2AB04E3-42B2-DE41-2E82-8226BD876CCE}"/>
              </a:ext>
            </a:extLst>
          </p:cNvPr>
          <p:cNvSpPr txBox="1"/>
          <p:nvPr/>
        </p:nvSpPr>
        <p:spPr>
          <a:xfrm>
            <a:off x="2069253" y="5765629"/>
            <a:ext cx="5528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0/1 </a:t>
            </a:r>
            <a:r>
              <a:rPr lang="ko-KR" altLang="en-US" sz="3200" dirty="0" err="1"/>
              <a:t>한개를</a:t>
            </a:r>
            <a:r>
              <a:rPr lang="ko-KR" altLang="en-US" sz="3200" dirty="0"/>
              <a:t> 비트라고 부른다</a:t>
            </a:r>
            <a:endParaRPr lang="en-US" altLang="ko-KR" sz="3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8EA87D-2E88-FAC1-E6CC-D814DA04D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45C05EFB-E9FE-95D8-7818-C62D9EA2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22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B60D4-176D-63B2-FE57-A65BE68E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비트</a:t>
            </a:r>
            <a:r>
              <a:rPr lang="en-US" altLang="ko-KR" dirty="0"/>
              <a:t>: 0/1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7E95E2-3478-41B3-E3C8-1A9CE355A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685800" y="1825624"/>
                <a:ext cx="10515600" cy="503237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ko-KR" dirty="0"/>
                  <a:t>1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1</a:t>
                </a:r>
                <a:r>
                  <a:rPr lang="ko-KR" altLang="en-US" dirty="0"/>
                  <a:t>개로 두가지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en-US" altLang="ko-KR" dirty="0"/>
                  <a:t>0, 1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2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2</a:t>
                </a:r>
                <a:r>
                  <a:rPr lang="ko-KR" altLang="en-US" dirty="0"/>
                  <a:t>개로 네가지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00, 01, 10, 11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3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3</a:t>
                </a:r>
                <a:r>
                  <a:rPr lang="ko-KR" altLang="en-US" dirty="0"/>
                  <a:t>개로 </a:t>
                </a:r>
                <a:r>
                  <a:rPr lang="ko-KR" altLang="en-US" dirty="0" err="1"/>
                  <a:t>여덟가지</a:t>
                </a:r>
                <a:r>
                  <a:rPr lang="ko-KR" altLang="en-US" dirty="0"/>
                  <a:t>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000, 001, 010, 011, 100, 101, 110, 111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4</a:t>
                </a:r>
                <a:r>
                  <a:rPr lang="ko-KR" altLang="en-US" dirty="0"/>
                  <a:t>비트는 </a:t>
                </a:r>
                <a:r>
                  <a:rPr lang="en-US" altLang="ko-KR" dirty="0"/>
                  <a:t>0/1 4</a:t>
                </a:r>
                <a:r>
                  <a:rPr lang="ko-KR" altLang="en-US" dirty="0"/>
                  <a:t>개로 </a:t>
                </a:r>
                <a:r>
                  <a:rPr lang="ko-KR" altLang="en-US" dirty="0" err="1"/>
                  <a:t>열여섯가지</a:t>
                </a:r>
                <a:r>
                  <a:rPr lang="ko-KR" altLang="en-US" dirty="0"/>
                  <a:t> 값이 나온다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0000, 0001, 0010, 0011, 0100, 0101, 0110, 0111, 1000, 1001, …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7E95E2-3478-41B3-E3C8-1A9CE355A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685800" y="1825624"/>
                <a:ext cx="10515600" cy="5032376"/>
              </a:xfrm>
              <a:blipFill>
                <a:blip r:embed="rId2"/>
                <a:stretch>
                  <a:fillRect l="-1217" t="-42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F48063-C45F-60A8-0F62-6C29B0B0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F9CC86-1B93-16F4-AB2D-957FC061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1424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3A6C9-FA1C-5C7C-FBB2-00D8E5F2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비트로 숫자 표현해보기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BDAA90B-3D2A-82FE-22E4-7063777EF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184549"/>
              </p:ext>
            </p:extLst>
          </p:nvPr>
        </p:nvGraphicFramePr>
        <p:xfrm>
          <a:off x="378503" y="1825625"/>
          <a:ext cx="8812911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043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2689014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  <a:gridCol w="3183466">
                  <a:extLst>
                    <a:ext uri="{9D8B030D-6E8A-4147-A177-3AD203B41FA5}">
                      <a16:colId xmlns:a16="http://schemas.microsoft.com/office/drawing/2014/main" val="3337796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비트값</a:t>
                      </a:r>
                      <a:r>
                        <a:rPr lang="ko-KR" altLang="en-US" sz="2800" dirty="0"/>
                        <a:t> </a:t>
                      </a:r>
                      <a:r>
                        <a:rPr lang="en-US" altLang="ko-KR" sz="2800" dirty="0"/>
                        <a:t>(2</a:t>
                      </a:r>
                      <a:r>
                        <a:rPr lang="ko-KR" altLang="en-US" sz="2800" dirty="0"/>
                        <a:t>진수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숫자 </a:t>
                      </a:r>
                      <a:r>
                        <a:rPr lang="en-US" altLang="ko-KR" sz="2800" dirty="0"/>
                        <a:t>(10</a:t>
                      </a:r>
                      <a:r>
                        <a:rPr lang="ko-KR" altLang="en-US" sz="2800" dirty="0"/>
                        <a:t>진수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8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3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3195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291BF9-C52E-72F3-4F0E-37F490429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FD0CF5-56AC-1ED5-A07A-4CBC3F7A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26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3F0F-6F81-1071-D511-0465B810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54966-C393-982D-79F7-29FC621C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비트로 숫자 표현해보기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B8EFDB7-ADF6-4E19-6EED-5F62DB002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21379"/>
              </p:ext>
            </p:extLst>
          </p:nvPr>
        </p:nvGraphicFramePr>
        <p:xfrm>
          <a:off x="-603631" y="1825625"/>
          <a:ext cx="3983523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841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327841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  <a:gridCol w="1327841">
                  <a:extLst>
                    <a:ext uri="{9D8B030D-6E8A-4147-A177-3AD203B41FA5}">
                      <a16:colId xmlns:a16="http://schemas.microsoft.com/office/drawing/2014/main" val="1705682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비트값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16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2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0011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3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3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4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5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6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0111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7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3195"/>
                  </a:ext>
                </a:extLst>
              </a:tr>
            </a:tbl>
          </a:graphicData>
        </a:graphic>
      </p:graphicFrame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14F3A1F4-F1A2-9B25-8054-5D300096C5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0132308"/>
              </p:ext>
            </p:extLst>
          </p:nvPr>
        </p:nvGraphicFramePr>
        <p:xfrm>
          <a:off x="5059041" y="1825625"/>
          <a:ext cx="4606506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502">
                  <a:extLst>
                    <a:ext uri="{9D8B030D-6E8A-4147-A177-3AD203B41FA5}">
                      <a16:colId xmlns:a16="http://schemas.microsoft.com/office/drawing/2014/main" val="2181617520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826294198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2351680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/>
                        <a:t>비트값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16</a:t>
                      </a:r>
                      <a:r>
                        <a:rPr lang="ko-KR" altLang="en-US" sz="2800" dirty="0"/>
                        <a:t>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8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42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9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9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567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A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1011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B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73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1100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12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C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6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1101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13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D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580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1110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14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E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6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1111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15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F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243195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70ADDD-7BF6-677C-8F5C-D9D21FAF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1F9D1-AF6A-A966-6287-48FAFD50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517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99396-A563-0834-E02C-1792B018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AFED-46FE-221B-7EF9-4939387C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63DFEB0-5DD7-57FF-1EF2-AA5FFDFDAEAE}"/>
              </a:ext>
            </a:extLst>
          </p:cNvPr>
          <p:cNvGrpSpPr/>
          <p:nvPr/>
        </p:nvGrpSpPr>
        <p:grpSpPr>
          <a:xfrm rot="16200000">
            <a:off x="1546246" y="-702463"/>
            <a:ext cx="1818625" cy="6995450"/>
            <a:chOff x="2259482" y="2499342"/>
            <a:chExt cx="1818625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F956220-E260-250B-2115-DEAEBF9537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34DFF33-DA6D-B6D5-8288-21E658EAE53B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B4C8A70-CC06-6707-5DF1-A6D541241BAF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1558FE3-A743-5476-D6DD-3DB3F55A05F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16257" y="3254064"/>
              <a:ext cx="550011" cy="1736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5130477-ECB9-2266-4D07-7F1F70CCA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3772FB8-2EE9-BCA9-8F34-D899DEB1086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297C4A7-6C03-652A-93BD-DA02B39B45C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97CAC5B-09C8-71F2-49D1-10403FE3E71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03E02EA-5F5D-9BCF-054A-22608D680ED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ED8405A-A90C-9514-A295-1B4418A1FB0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7C6283-5F17-46BB-C296-4E7C0BD52AE4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8061FAC-5936-991A-34A0-F9001B3684AD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C1C0B3-9738-70A2-C95A-03AA80B0B75D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3D41097-62A8-985C-831A-88B9F876A094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3523F4F-9F05-690C-2E02-3D2399605316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BE7DC78-7ACF-F86C-4F79-F310E70814DC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CC46B00-6348-5994-EC9B-0BAF787FB7AC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5E33515-3E0F-1004-398F-BC08EF16669F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D9AF15F-5E7C-BBF9-5363-D09ED233E242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8D921A0-4A7B-CDB9-6521-FFFBCDDB3EEC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D6682EA-F203-27DA-7E67-56E63FE915F2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E786E52-2AA4-0D1D-E475-9F3E677CD358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020D113-41D7-48F0-F5CA-203F80B1F4EF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5A6D17-79BE-C069-79BC-D41665AA1863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EE831AC-F5A2-E2FB-389E-C29397A6150B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9953E30-EC66-BABE-EB00-3D581F6D455B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62BC8FC-D0A7-7C54-4C1B-28063E5AAE38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696B14C-24B2-316E-C436-8AA3BD2C5ECB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4E51FF4-1341-04EB-1BDA-7B49F71C191D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56A87D-74A8-CBA5-167D-1FA6FC0E0B47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1AF330-7904-FA53-27EE-CF486EE96EEE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705E113-6EDE-E736-BCD1-21F6A777E068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F48B337-CCCD-E32C-4936-4CE924DC00C9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7FFC35-6EA0-DC89-8969-8993BC0867FE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초기 상태에 저장장치에는 </a:t>
            </a:r>
            <a:r>
              <a:rPr lang="en-US" altLang="ko-KR" sz="3200" dirty="0"/>
              <a:t>0, 0, 0</a:t>
            </a:r>
            <a:r>
              <a:rPr lang="ko-KR" altLang="en-US" sz="3200" dirty="0"/>
              <a:t>이 저장되어 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화면에는 </a:t>
            </a:r>
            <a:r>
              <a:rPr lang="en-US" altLang="ko-KR" sz="3200" dirty="0"/>
              <a:t>0</a:t>
            </a:r>
            <a:r>
              <a:rPr lang="ko-KR" altLang="en-US" sz="3200" dirty="0"/>
              <a:t>이라고 표시된다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A5B0F7-1C6B-7A97-6B71-11EA5917203A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229A08-4933-A9F0-F814-4407787B3CE0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A236C9-053E-1212-354A-104A50050B86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4D3216-6EE3-6C8C-2071-439D9A4D4E62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7F8667-B14E-45A8-E0B3-42EC09461438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932B72B-C8F9-6CD0-2E2A-282A1AF5120B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D8B5F56-C59A-469F-FD4D-EE98C8C91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E0E418C-D186-DA40-7F4A-9EEDD1144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825C178-D3F5-176A-8759-40CBFEE318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0301AE-EEB5-7871-CBCE-89CFF95FC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CE64FEE-6C24-A076-B43C-91F60D2C809D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8A48D34-5950-85AF-465B-7A7EB2788910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3E3B6EC-4FCC-86B4-8AB6-A40CF276F67A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7972743-26B0-0EC9-4AAB-CD3FEC48B56C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4FF7B02-A9AA-4144-D80E-AD7F04C403C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FD95CCA-A32B-5CBF-6F84-0264259224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39B73AE-D3AD-4EC6-750C-31564341465E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F5B0DA-AFEB-FD39-9043-0525EBB8A7FE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B61A07B-8049-77E1-E54D-55CCF41244E8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AF9B5B2-D3F4-4669-8571-FB2F0EF7CA74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931838-0431-6E96-07E0-B0ECA24D8316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72B0C14-E4BC-488B-61B9-DA3355E8DAD7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AB7E8F4-0120-1AED-3A45-0B2739C885DA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3A65D-106B-48F8-8DEB-7A36EE24CCF8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B56825C-55AD-77F7-AAD8-C5ACED87256D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59E9EE3-1C70-341F-0367-CCD77C2C7B0F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A0437C-FF31-1A08-600A-D770B382EF9B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483A9E7-7D50-98EB-01BA-7B3A67ACFDA5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7CA2E33-1E36-BCA0-B09A-B1525198ACF2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C19AEE8-7A49-5310-F243-D06135FCA7AD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06DB505-C0F4-34BF-8C7A-6ACF4C7AFBFB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043EE44-A1DC-B0EF-2633-880B2B14EF3C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E6526F2-243B-5D13-7479-5D771396FF9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C6E2F9-9283-5D79-A220-378FAAB57EE8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84965E-C9CF-E33A-63EF-6E8FA0DF3D0B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C7EB8-7082-B697-7C4F-B42C419C6BE5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0CE0A0-658D-95E9-8C48-655C3656BCB2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F50E77A-EEF3-E8AE-1D13-0B0FA1511103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0E8C53-4FEF-9795-3529-09CCDB5A0AE7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6D1CBD9-E894-ACCF-DDE4-658A0BE5D162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AD77A00-2423-75CC-2FA5-02D107AB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58D0D74-F6B8-DAD1-7A1C-28BF9D7F2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A983932-E787-3F0C-D3DC-9F763AC64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36CD22F-E22F-152B-6BFB-A90CE19240AC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7F96153-5162-1477-559F-D9D795EB1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0DFE92D5-1E30-3996-F172-E64ABB5BEE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9B10455-0D20-E5A9-2FE1-20A3D09201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A4FFC7-EA7D-0A91-92E8-CCEFB9A92452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5E134C-94DD-1410-A8F9-73F9FAAEE867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39EF28E-6C15-11CF-03C6-F7AF38B870F6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727920-65D8-B58B-A129-A7F5FC695E10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2DD99C46-99AC-5EAA-C4C6-41D36866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453A2E31-F1D8-0EEC-726E-AE0D1FBF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5937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64C4-548D-4031-742D-B6B82800A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0C658-8B93-BC9B-6141-492DBC2B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A97711FA-82C8-1F69-EFD0-E33187F3FD5D}"/>
              </a:ext>
            </a:extLst>
          </p:cNvPr>
          <p:cNvGrpSpPr/>
          <p:nvPr/>
        </p:nvGrpSpPr>
        <p:grpSpPr>
          <a:xfrm rot="16200000">
            <a:off x="1539101" y="-709606"/>
            <a:ext cx="1832912" cy="6995450"/>
            <a:chOff x="2259482" y="2499342"/>
            <a:chExt cx="1832912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69D16FF-4CED-FD2F-84D1-85839BA063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1E329D5-E37A-63EA-13E5-318435BFB827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83411B3-7C93-2E00-681C-A92625B34762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F16B24B-B5D9-D780-6F0C-F30EC94882F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3212" y="3287109"/>
              <a:ext cx="630388" cy="1879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921E546-03FD-8458-95F7-7D11421C6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F45E6D1-2A68-B6CB-06C7-6DC1062E83A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B554F90-8F7B-B946-7D14-B28A9E108B2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7BDB63F-7C3F-75F0-8214-96E2020535B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C230D95-62BF-70A8-EA30-EAFBC7ACA73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6CEBCD4-87C6-7933-72E1-04D146A7261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3B14D08-9F84-C408-6D1A-3CAACD072FBA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7DD724C-72D1-B0F5-A347-5DAFD38D5746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5593658-A171-3E98-678E-A701F507E2A2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EB9218D-4098-1C0C-CB2D-5CEDCCF25F4E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B5F31F9-392C-67FA-FF6B-5363C4E06BD3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E863625-1F4C-DC1F-C6F6-EE87F112CBAC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F50B1DF-2B1E-7204-5052-97F3E291A05B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1FDE5A-5C7B-8F55-D143-8F4C558B32A5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9DF070B-FD64-B37C-2DE0-E4EF9988BC0A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8E77F44-B1BC-8FF5-6CB0-D032AD753C08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919DF37-6C24-F248-6476-AAF40E5F4983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42BBBD-59AC-1492-D6FB-78AB8739A48A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EE08DE8-5C08-3880-A80F-390CBA3B0442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04D6E-7467-C5E8-1587-9D54E71A895E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35C07E6-10B8-97B2-F431-292E29B58FAD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20940B9-A25E-94A8-C706-8584C1E93643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542CF4-B3B8-DE76-BDA6-A995838C3606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0E05994-DE6D-E35E-F270-620830A3D36F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00E4B81-8ABB-8EEF-CCC0-BB4FEB029D4B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FDC1020-83DD-1DFE-0AA7-5E380948DB06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8C64DA9-2095-D963-5A5D-C39650CE69FA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827051C-D7AB-B839-9949-997F43171D33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3276202-6702-E08A-FA09-42068882C796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AEBED8C-0BD4-58BE-0C0C-5628CD688FE0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 </a:t>
            </a:r>
            <a:r>
              <a:rPr lang="en-US" altLang="ko-KR" sz="3200" dirty="0"/>
              <a:t>1</a:t>
            </a:r>
            <a:r>
              <a:rPr lang="ko-KR" altLang="en-US" sz="3200" dirty="0"/>
              <a:t>을 누른 후에 저장장치에는 </a:t>
            </a:r>
            <a:r>
              <a:rPr lang="en-US" altLang="ko-KR" sz="3200" dirty="0"/>
              <a:t>0, 0, 1</a:t>
            </a:r>
            <a:r>
              <a:rPr lang="ko-KR" altLang="en-US" sz="3200" dirty="0"/>
              <a:t>이 저장되어 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화면에 </a:t>
            </a:r>
            <a:r>
              <a:rPr lang="en-US" altLang="ko-KR" sz="3200" dirty="0"/>
              <a:t>1</a:t>
            </a:r>
            <a:r>
              <a:rPr lang="ko-KR" altLang="en-US" sz="3200" dirty="0"/>
              <a:t>이라고 표시된다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D53B60-119A-49C2-A13B-DC04403E9274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CA6D3E-07D1-5673-30DD-B83A34FF453F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E20FC1-73CB-760C-5C37-522AA46E800B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E4F1F74-7756-2D7F-A475-9CD92C10D5EF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C4D57D9-0889-D7E7-E6F9-DC3E74A1890A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D02D0F7-723F-5199-55F3-5500E32EF0BD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86D2217-F76D-E336-FBDC-F4F148BDC7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016160A-7906-C9EF-65ED-4B6A6F8923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46440DB-E6BD-E7B5-536D-7FB7041FAF84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98E9EE0-0CEA-4DC8-20C8-D1331B324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6C5EE71-D6AE-D2C7-FD53-4FBFFF3EC3A3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C97637-03CA-4133-CA8E-92669BC30496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803596E-7941-482F-60B5-EA3C282EDD1C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2DAFCBE-D9B8-7308-B38E-FDE6C7593001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96710DA-714E-43BD-89BD-4A32A47042C7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A6F41F25-529C-99E4-B0AF-50E4DFBA4C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42EA870-18E5-4311-E98E-5D0498632249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E6F91A9-E580-B35E-43DE-14D5129AA8D3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E72FE49-63A3-057B-B6E1-1351B3D303E9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9783751-433B-6522-B08D-35D64B552D2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C1F907-4396-68CB-9DC6-E7084A0725BB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E750A9D-8891-6BFA-3C02-0DDFB1631FD7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CC700076-3E04-A3F8-3905-A2781BA985EF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E149DB-30E0-A0A4-F5C0-93A65642689D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3AD3704-246C-8F07-8151-03414A4982AA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48EFCCE-F9C4-5C22-DB1F-E5B5F403002E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A97FB6-DF22-E492-E3EB-65E9F57FC8D9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6B5731B-FD84-4574-46B4-B9FE7E7B1889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6AB1795-1293-6003-BF01-2366D0D90260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B616F0D-7051-156B-009D-F513799EEF66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73D7F11-3B23-8E01-7B49-B5EAD9493DEA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CF381C-8C46-BDED-A2AA-8F54F08E38D0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9141592-D7F8-BFBA-DE8C-F2F17954F64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8CD8B8D-AE71-728F-6AF6-1AC7635EA081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DA16F9-76CD-5A6C-E2CD-CB149959877E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3BD7F0-95F2-152B-AD8D-15D74FA4E612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8ED2C18-F833-5D82-7FBF-634A35AE3E19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882C1D-0F36-4F87-4A18-FA86AD09BD01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A23C71-32E1-A052-78DD-B6AE4E737988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B3DDE3D-91DB-C9A1-3E0E-2FB2ADDFD578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34A4EDF-AC8E-52DC-5149-30557C902E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BEE0C11-5732-DB94-1685-40769052F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F3FF1A7-9774-C603-F565-7667CADD9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AE4DEA5-31C6-F7FA-9278-2E46A901C17B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9E03553-B795-70F0-F834-42D9B8F99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97B6889-0A89-CEC9-0343-C51FFC70A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1DBFE9D-6AFD-4EB3-F26D-215069292B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8CE3B2-F481-C9DE-63D6-0A53E7644676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C7762B-AC0D-9187-AC35-CDCEE785D70C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C9C697-C3B2-4A50-7BC3-16AC35885B50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9DC5C1-50F0-7235-E231-27326288E66C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2FA9E496-1C41-D889-B363-6469E9F03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25540961-62F9-C750-AE54-08FCC00D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6270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E3094-59FF-C73B-3757-E313A899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9F38C-4CD2-CB85-5BF3-94F169DF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4B9DCB2-796A-3D87-37C5-556F41FF48A5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9A82989-B171-5873-6997-818DADF6D6E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725395E-0EEE-406E-A831-AAC4046D1317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A5F66280-3B7E-AA42-933E-6255692CF1DE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DBA9479-29A5-8DDF-62A2-13F32306A7C1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7268CB6E-6021-B0CA-7A7D-7B5F9EB08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2388F20-A78F-42C0-3B40-E0F04BB0120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86D1481-66F5-1725-D19F-E7FECEDFF28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264BA91-7637-BB0C-807A-2F0ED6B7041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53F2AE9-F4C9-F523-FE07-ED291A9F1B9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E89095D-4F46-D8CC-8B7B-B2277BB1A76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642B30B-606F-4A24-D3DB-2092449257A6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FAAA53D-F63B-0FDD-03A9-CCA54E5BA079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872301D-2B4E-E020-6744-FA532F526EE9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20FC2A4-CAD6-36E8-6298-A0A186634BF8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43825BB-51C5-5427-72F1-78EF63B571C6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37B60B3-D805-14F2-E3A8-10A5140CAEA8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F22FB3E-2A5C-4CC8-A95E-A23329DF5621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D47CFDD-E113-2A5D-AD9B-C55B4D6EB2DD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18C10F-265C-B228-E08E-8A0408565337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576A2C3-4294-FD49-8EBF-DB36FCD4006B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51D5412-DA47-B994-51A5-7EB27E7F5A85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62BA244-146A-A0FF-68C2-E91B9ACB617B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9D89F16-4A62-3494-C8FB-A7BB7F179984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5A5F11F-0E86-C4E9-35F3-343830B57164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18F3642-CB8A-004D-6D6F-9EE7BDE0CC8F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485D3B2-00AD-8A52-CB81-65472ED0A1A4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52B1D7-AF28-85F1-F809-BE535980A8DF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268195C-C3FB-BECD-944B-3E4EA9B7D9E0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8F45B3F6-267A-F6FD-4E6D-CFB2B8DEBBF7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789273-263D-AA57-D11B-E8E0DE511475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B81D7FB-8F3C-B845-923E-BA5F128C5F1E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2937-56A1-8B17-EC16-7E0BF98C79FE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B2901D5-C162-5D59-1C98-6C6AACD95FF2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563B3F1-BC39-9EE6-5B4D-E3A3281EFE16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 </a:t>
            </a:r>
            <a:r>
              <a:rPr lang="en-US" altLang="ko-KR" sz="3200" dirty="0"/>
              <a:t>2</a:t>
            </a:r>
            <a:r>
              <a:rPr lang="ko-KR" altLang="en-US" sz="3200" dirty="0"/>
              <a:t>를 누른 후에 저장장치에는 </a:t>
            </a:r>
            <a:r>
              <a:rPr lang="en-US" altLang="ko-KR" sz="3200" dirty="0"/>
              <a:t>0, 1, 2</a:t>
            </a:r>
            <a:r>
              <a:rPr lang="ko-KR" altLang="en-US" sz="3200" dirty="0"/>
              <a:t>가 저장되어 있다</a:t>
            </a:r>
            <a:r>
              <a:rPr lang="en-US" altLang="ko-KR" sz="3200" dirty="0"/>
              <a:t>.</a:t>
            </a:r>
          </a:p>
          <a:p>
            <a:r>
              <a:rPr lang="ko-KR" altLang="en-US" sz="3200" dirty="0"/>
              <a:t>화면에는 </a:t>
            </a:r>
            <a:r>
              <a:rPr lang="en-US" altLang="ko-KR" sz="3200" dirty="0"/>
              <a:t>12</a:t>
            </a:r>
            <a:r>
              <a:rPr lang="ko-KR" altLang="en-US" sz="3200" dirty="0"/>
              <a:t>라고 표시된다</a:t>
            </a:r>
            <a:r>
              <a:rPr lang="en-US" altLang="ko-KR" sz="3200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59E096-7773-DD8D-56A2-C7C45867C820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BC39DC3-170B-8DAE-3A75-D9F8B0E1EA52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C6D85A-D087-825E-6212-2EFA5F80600C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C1E7309-203C-88C4-09C5-5A2790B74C24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11807B6-46D1-AD05-8BB9-F443E409FE5B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9C7635F-FA06-8AC9-60CE-791C7EE51B6F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94FD12D-B278-1EFF-7F80-118F39B7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C403FAF-645A-120E-5E27-6171D5D62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49A81E-67FF-7592-3C30-F4441C355138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61A2E47-35B6-2472-B71E-793F43807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06363C8-7EE9-0E0F-4F62-B0E8C90DCF3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D306F66-646C-9D7A-5819-7135DF23DBC6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1D0402C-011E-56FF-9815-EE317BD15067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0A10871-FA08-6D11-F8E0-348D979125D0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142EF09-6F3A-0284-C50A-2DE69A2D892B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BBBBDE3-EC9D-5F16-DD8E-9B2CF28B378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FB8523D-76A9-4C51-2D98-93B986C04EF4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9AC95C-9D21-C676-7BFD-59CE16A0DF06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5B08132-93B9-2121-EAF6-6D7AEA9071C3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D61E8AE-724F-5110-BA42-1B89E32A1015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3ECC90-2244-F341-0AAC-1C3909FAE4AC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BEC398-604F-3212-4351-1B39D93F9BFD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C48600C-FEFE-D076-630B-CA214EC56C5B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B1FCC-CA7A-6914-0E25-7F11847044B7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211FE30-6B5B-B4E1-BAC8-7BBEF4A36534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0C1E6B8-CB83-70BF-5ED8-D030707A5A02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7EA171-7393-F1C5-38A9-5D7D27C9A090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0A78D7-036A-6486-4047-B193220CD607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68A8483-CBCF-1480-D816-60AAC8FF5139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F7A2372-1104-341F-2946-4E725C0EA3AA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D8BDBCF-1280-963F-4E18-A8D3564A5B1F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967ECBA-31F4-A32B-3689-4D3990188CC8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D749FFD-25E4-56A4-77D8-218074F9FBF2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595B3D-018A-4F01-5228-D3A773EB640C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400031-A44A-B626-0EB6-8472368DDE42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B1C711-8522-660D-8271-043B7850510F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253A8E-3ABB-5E97-A210-3CF2313F5242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3B5DAEA-A73E-2886-A137-DC7077FDEBFE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D07235-0D0E-675F-4664-777235D58E43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F0941A2-085D-5EF0-F058-E0B02DB0A4B7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505C49C-DAB5-4CC9-848E-3F5CDCD93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78948D0-667B-AA6B-E5F3-A0C1CF2EA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288DE0F-987E-5777-B2BD-0704C4D48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A856400-3120-7E2E-814A-F3DC81C7F70D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4A11B29-1AE7-ABEA-576B-2F1115654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B29232D-7EF4-52FD-7759-AD3140E7F9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698414D-DF8C-1DCF-0158-7F6DEF2B7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AFEA36-7A77-FC71-78B3-0D34EE5DB0A2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206F35C-3D6D-09A2-2570-F04B39DFDEF4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0A663E-640C-C947-927E-27CCF28FDF82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C7C655-C194-0F09-C16C-69DC7F759189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90BF3EF8-3930-EB98-1580-06A14C9B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8B380ED0-D882-4E2D-D524-21B1B542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943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A07A5-A6E6-10CB-E473-C68469814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628A-5EBF-AB17-96E9-DCC0422F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723608D-7BD6-BEC6-385B-655F3DF2AAED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8BBBA55-4EE8-3567-565A-5E955C0F666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D49F188-4CC4-85E2-2A00-8A1FEE3158FC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2CCA9D7-EB1E-D354-6167-88F4E001A6C4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9463C503-092C-E5D3-1895-4751BA118129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AFDDD547-1088-0D5E-4B6A-B7DEB2859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DFB769D-24C1-EE23-C45E-DBFE3FE1EB78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C4D0E6B-478A-DCDB-B61F-269205D52EA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BF3D6FD-9492-3197-DBC3-CC88D7B0B55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64F1201-327D-A19C-05E2-848D6C5EA35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413E4A6-B309-42A5-F2DC-966AAF044C2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ABC7E0-0D85-5889-90D6-1DE17CB5DDEC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C6B03C-7B70-8836-3B8D-71A72CFF57A8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1578B9-B111-4FCF-FA50-D0C165EA517D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9A337-B125-B378-C1A2-FBE04B4D5AE2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EEC5FEE-50C6-94EC-6AED-B6A628F5A450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132D03A-5CE2-7E29-2709-2585EFAA0814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B761958-8973-0959-95EC-594DB6F0CEF4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3FA1E9DF-4D19-0588-5E85-991C5D84BF76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4F26B8D-C6AB-0D99-1898-307CAE215D03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0E91CF-D63F-D16A-03AB-28168D3E5369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6093170-7BB9-8AE8-AB91-175CB23CA61A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48151D-537F-4C70-61D7-2944020E4E92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DE9678-CA80-2C0E-E15C-49B4DC304DD5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E274E0E-B3C8-27A9-8EC9-7B1A114884D6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CC79CB6-2B96-05F6-7FF2-81C82E45D228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6590FE-E794-1BA3-32F0-69B3E9C60E7F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8821F0-4128-D3B3-E676-4142EAE7530E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123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39D976-0D9F-F39E-EE7C-4CD876043004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29C9B10-FAA5-8A77-E171-21DF2A18B521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B41827-231F-8933-38E3-54566DE4A4B9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784B22-5708-0095-96A8-C8EB2241085D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ECF5CB5-E9DB-534E-8E6B-CB6F48957D26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3B34484-F046-E82E-1337-FD9B7587FE94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F418BA3-2B37-4A64-0EF5-02A88AFF38A4}"/>
              </a:ext>
            </a:extLst>
          </p:cNvPr>
          <p:cNvSpPr txBox="1"/>
          <p:nvPr/>
        </p:nvSpPr>
        <p:spPr>
          <a:xfrm>
            <a:off x="-909518" y="5524099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화면에서는 처음 나오는 </a:t>
            </a:r>
            <a:r>
              <a:rPr lang="en-US" altLang="ko-KR" sz="3200" dirty="0"/>
              <a:t>0</a:t>
            </a:r>
            <a:r>
              <a:rPr lang="ko-KR" altLang="en-US" sz="3200" dirty="0"/>
              <a:t>들을 모두 제외하고 보여준다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7D3054-6E6C-0C98-44C4-976CC2737EF9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13F052D-1647-CD57-0BD1-5AED3337AD33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467387-1FDC-8556-8101-5FE5D9012A80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570E5A-AA7B-4D76-F482-7BCCB9F219D5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7F5505B-F007-D455-1AA5-65613CE20E5A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11E9585-F842-E58B-EED8-17C520B6EAF3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2BAAC95-4331-AE0C-6296-E0EE36F27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D3B4330-C324-C578-0460-689736C15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7EA83C3-1F00-CA20-1C86-21368304071C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DE3E146-866F-04CF-A504-CBAD989F0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1CDC5C6-E182-B0D0-02A0-65BBEF163B47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04EE566-7CEF-678A-FA68-B8306BB09E6C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948CA26-161F-E402-8BF1-DFF76367FB1E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8A6956F-0841-C143-86EA-9F015A1780E9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CBCFA42-F1AA-497F-28F6-B595BE905EC2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F782D6E-1728-A7CC-E1FE-639CFFDD53E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CBBCE18-1046-DE96-4374-9B63FD8A321F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4EFD6D-79F1-191E-B3C6-CF6BAC879BEB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732C08-6AD2-B89C-F84D-8A27429958E7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2B173D1-3F16-2860-7FF7-20F425A4C23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2E1466-6420-4C02-7CFB-8B5A0722CD15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487C555-BDE2-E155-A6F1-801E795B845A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FB90EC3-6EEC-9CF7-5578-C201E9774752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62DAC-4902-9FD9-34CA-5EFA2EC12124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1A421D6-43AE-6011-799A-B652C87AA48B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C5FC1A6-AA68-EA13-B101-E0AE52EC4DD8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27B081-48D5-8FB2-308E-DFBE0701827F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0F8E683-94C9-A3E2-19E4-632F2B955D29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F6F1EC7-04D0-4129-410F-80992FCC32B1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E8776AD-21EA-7A5F-3F15-8154B406C73E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B9D0E89-9346-5D03-A200-1119A0C67E2B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2D97807-B6AF-5EB0-91CB-B6F0DC4C7EE1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FDDA8C5-CCB5-1096-4312-EAD80A4205A7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5E236AA-89F9-8B3A-0BA3-8DBC409DC96F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624454-F0E6-87EF-B0CD-21A714DE30B7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E88E5-6130-7C1A-A97B-F6327CA48B73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33B657-DB22-07FE-7FA8-9A5C4C9B3EF0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E80ED9B-0EA3-4741-A5BD-D9182F9750D5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A33CF9-32FD-38AE-4F8E-AFE2695327A6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3786FA-4C45-AF46-FDD7-452EBA19B15B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C1DF0D3-B080-6E4A-69E3-5FAA96410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4A6A9A-1E4F-B211-EB0F-07868C2A0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9F9323A-048E-4ED5-2BE7-FC055565F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2A75CEA-C98E-A216-A4CE-35956A6DE8DC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AFF1A481-76D7-E7C5-F983-D233D41F1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6CCF6DB-33EF-E49F-5EE5-3A1EF476A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EA6E49A-B2F9-3222-FA19-FADDBD985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864FB80-29A5-94B6-A7B9-A622DE7A6D04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6BE11E-FCAA-5F36-BD72-00E85080E1E0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258C15-17B7-B959-E601-6A85DA15F770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C13E1E-1EE6-3955-B530-66925CD1F9BF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044F68AA-CAEA-7121-7653-D9410743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82CE375A-CB35-3A22-3223-0EC3A562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21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1827B-4A35-9C57-CBE6-7C24DC653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F8AB7A8-BD1F-0072-36F3-69F5C0D2C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03" y="43521"/>
            <a:ext cx="8944194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8103BE-81E7-64F8-14EE-296BFDB05A8F}"/>
              </a:ext>
            </a:extLst>
          </p:cNvPr>
          <p:cNvSpPr txBox="1"/>
          <p:nvPr/>
        </p:nvSpPr>
        <p:spPr>
          <a:xfrm>
            <a:off x="0" y="161904"/>
            <a:ext cx="699928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 </a:t>
            </a:r>
            <a:r>
              <a:rPr lang="ko-KR" altLang="en-US" sz="3600" b="1" dirty="0">
                <a:solidFill>
                  <a:schemeClr val="accent3"/>
                </a:solidFill>
              </a:rPr>
              <a:t>개인정보처리방침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1C3D7F6-1A54-4CA9-2D84-0A057D8947BC}"/>
              </a:ext>
            </a:extLst>
          </p:cNvPr>
          <p:cNvSpPr/>
          <p:nvPr/>
        </p:nvSpPr>
        <p:spPr>
          <a:xfrm>
            <a:off x="4686777" y="2786142"/>
            <a:ext cx="1771173" cy="31389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1ABD82-EB24-92C1-C01D-BCAF43BC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AA1A26-7A9D-93BB-AFC7-E84403BE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0721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0098F-26E9-4F28-C639-12B55BDF1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B05DD-1B68-5C6F-E5D0-1ADEDA5D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EDD7051-D039-54C9-A638-3EF1850E1668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EBD71B09-8458-82F1-845A-01B62001977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9EE980B-FD43-95F3-6259-13E6D8FED96F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8ECAC9F-A3DC-78EE-64C4-5D25DCB95D76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7292FF0-0C42-A99E-C596-4C0D71249B5E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4B9DCCD-5CE4-5693-FA48-ADE8F8E70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13DA1DE-872B-83C5-32B0-3356E89A7F6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5B502FA-E578-14CB-32AC-399C52B9573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7C83F28-4E39-60DA-2B3B-855AC8FFF2B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FB289BE-8BED-7B74-0C23-D98FA74B3DE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1FE952F-981C-8A2F-34CC-5377D734FA0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D2A9092-EC93-4093-C113-92FCE933367E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8476A0A-E972-B89A-C88E-609366CC7745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D762EF3-5475-3AEB-86CF-D100F785F108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216626C-DA16-BFF6-5215-B4CE89E07EF7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2347C56-29CB-164E-532F-DF4FC24D20F2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F5FD78-61DF-553E-DB94-6449622C75D0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E2D5CD9-318E-2917-B8F0-2CB768966719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1DCC89D-2159-53C4-F41E-472F16B499A7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F9F4723-EB5F-6A9A-75BC-EDEBAFEFB950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448BAAD-8513-9618-09C7-C4A8D444CAA0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6E06E06-AA27-7D20-0180-B8E8BFD763AE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C1D350-99EB-B9FC-28DB-1AD798FBE481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626A9D6-37BA-4D05-AADB-402CCD165428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F612622-BB54-0F43-1903-1F53519A879E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9E96F47-2B53-03BD-2BED-A85BF0389D2A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18B8386-E7BD-DEC8-BDDC-C2B2EBFCE93D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5A9A13B-6A3E-3EE1-B067-0DC0D1FD50D2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0FA50DD-0E7F-1463-B7DB-40E109C8D370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358FCC3-85E7-EAD0-011C-A385175C0B36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BE94EC2-32D5-9D65-E8D1-1F052690B98A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018390A-791D-A9C5-839F-8E2E72C3355B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871AE5F-69F2-D336-3335-8766BA39F8F1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CC2C6A9-518E-511F-452A-A9348A08273E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B41270-67A4-F99C-FC1D-C9C65295100B}"/>
              </a:ext>
            </a:extLst>
          </p:cNvPr>
          <p:cNvSpPr txBox="1"/>
          <p:nvPr/>
        </p:nvSpPr>
        <p:spPr>
          <a:xfrm>
            <a:off x="-909518" y="5524099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화면에서는 처음 나오는 </a:t>
            </a:r>
            <a:r>
              <a:rPr lang="en-US" altLang="ko-KR" sz="3200" dirty="0"/>
              <a:t>0</a:t>
            </a:r>
            <a:r>
              <a:rPr lang="ko-KR" altLang="en-US" sz="3200" dirty="0"/>
              <a:t>들을 모두 제외하고 보여준다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B81F5B-7AA2-D5C5-921B-3C9089559726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6896D00-B83D-01A0-7264-1CFC09BBAF11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2049E8C-31CC-63E7-232D-2B04EC176288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735B24-C02B-ABBC-AA0E-D1C09556D590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9C669C1-C027-2062-FD95-FADA1D9594AD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8CBE7F17-A70F-DBB0-456D-5163FBB00557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39CB889-6DC5-DF14-ECEE-D1D76C25C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18E8EEC-4C54-2F51-1111-9069D3582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EC04502-2B7A-2E5B-286B-2EC839CBCC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54ED1B2-39FE-72C0-DB02-7C7E592465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B2493F1-C004-558B-C840-2676D5425A92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C1DB065-B29E-5466-3C72-93C85657AC66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885B692-CA49-10D4-D7D4-B1A3814555B9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9D1B342-6C12-FFFF-6873-D25D5AC0493F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AAB3126-4BB8-B3D8-6B34-3E5B88E4C83F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2D09123-38D2-95B9-8DF6-DE553406B71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3C50300-F3A4-D2ED-F266-99628E216A36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33ED91-AC6A-64AA-968D-EA744304BB0C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673347-D55F-0D23-6B20-E6AEC5CC6AFB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0787780-F4E2-4C98-585C-F83CF5E10168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20C34E-7514-2773-DF4B-0F60565A47B2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108EE06-9D29-FB41-115B-D99A7869FEB4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762C3A-4395-EC0C-ADD9-2BDFA44D7C3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E182C-04E8-D267-F6B7-2B765A349537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CEFF239-BFC5-A510-3CEE-BE73D9FE5B0C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2EDF31B-2F66-F39A-50A6-786C6F94E38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F4410B-56F5-8DAE-32ED-FBDB2C06E231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65DD36-5D8F-3ABE-B4F3-0CBE4DAD9718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26E0161-937C-F5D1-1CE5-257DFC5CCF3F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E317529-809F-4906-BF02-1A059F71324C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721AB58-A953-0014-B815-9DDF513CC0C8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F357491-4A12-4B23-8355-E339A129D3D1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E2B1517-5D78-1B52-E9D4-A8507C9C290E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A862FF-6CE1-0E4C-E629-63EC9BF6F742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BBE79A-668B-8D33-CADD-65DBB45479CC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745375-A79A-A736-59F5-E9E3313AE342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6F9D88-C93B-14A9-35FA-FB4FC223B66C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E6D98C-5A3E-1BAA-7A1F-93ADD32E83C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48E210-9A07-6A2D-9D77-3AE8D60B5176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8A0476E-E884-2125-D30D-A16DE839A5FF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961C8E-7E9E-3F95-67B9-0328EE690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381FFE7-2D0A-4FD3-7E0E-2D9F67BC8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5B614B8-F0EE-6C43-A8C2-A3C5EE8A6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EA37A5C-D517-A847-AB95-89349CE6BD99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6A12B9F-EB84-8B89-37F9-AB172E3A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F4748CB-0BFF-0D8C-3604-5CBA64625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AF989E6-E392-00D1-27C9-963E6949A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6DEF3EF-28AE-6D69-115C-173B5A6B24F1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97EE46-2354-5427-3AD4-5C550571AB9E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38CC5B-97AB-3113-6B48-BB6F3CB99902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A8B596-FA89-8941-49CD-384072219D8B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B2753939-B992-065A-E2A8-DEB5F7E2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9C0D3602-7317-E7DB-4797-ACB3F403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176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AB89-586B-8420-9C99-9A4D6BF3D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292A2-EE85-427D-EAF5-35A1B6E0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저장장치는 화면에도 연결된다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4A063471-3285-71B3-ACF4-0F3F3962DDD1}"/>
              </a:ext>
            </a:extLst>
          </p:cNvPr>
          <p:cNvGrpSpPr/>
          <p:nvPr/>
        </p:nvGrpSpPr>
        <p:grpSpPr>
          <a:xfrm rot="16200000">
            <a:off x="1629775" y="-618932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569B8AF-B63A-EF84-4D81-5CC01CEA454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127954" y="6486806"/>
              <a:ext cx="539059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70D192B-5A8A-71A8-B2AA-495B26EE1495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83AA010-0DE6-7C44-1C51-60A8216309E7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D4E7467-76B4-4845-820F-9519D8892B98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653083C-513C-FA23-58DF-36C1AC9FD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0C37D4E-D034-C8CD-1756-EE952CE9C2CE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EA271AE-0040-2020-D472-81BD4B2975D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913AE2E-F7C6-E2C9-5D39-1E677DD9C3F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AEAC397-4B62-A549-BE1F-155E37B4272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A1787334-B636-BB0F-519B-B94C929BAB9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918918-A7CA-717C-C714-52A087579CF6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835DFD0-5D93-158B-5606-7F3A50876101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0041855-E06D-2E04-7C7D-E253DBC42FB0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5843D55-7D54-34A1-60B3-8E9657D4BD00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85864D7-52B7-D77D-A344-E4CB130FC696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CBBFC07-A447-FA54-5566-9CB50F8F5725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C577849-1F66-24AC-23AF-D7A0128965E5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DA075C1-3D4C-D2E6-6737-023FC76E6090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270FC5-D330-4193-DAD0-17A6BBAC5A66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674A0B01-3451-CD51-71F2-E578C17D3A4A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77DE88-54C5-3B22-32FE-752533A5410F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F58195C-A807-9E05-AC80-103695B8F25C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325D51-612E-DBBA-5B1E-097C1DBD13C2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58FBAEC-436F-EB0E-95B0-413305D5501B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4473C04-CE5A-AA9A-3E68-C35E39E328E3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3B3DF3-7718-FD06-6E80-E2D8623F567F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8898139-712A-9080-E21F-8B5F39AF77A8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6DE50DC-4792-9FCC-3519-E71A8250E5B7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E1157CD-027A-1289-FF14-5C186155CC5C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772E340-0E46-1994-2EBE-D5830AD6F391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6BC319-A091-B02C-9960-7C81862A0780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6E1941-8CFD-FC7C-9B34-211674E9D2D6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26AE79C-1608-AD22-4EA7-86A597443A18}"/>
              </a:ext>
            </a:extLst>
          </p:cNvPr>
          <p:cNvSpPr/>
          <p:nvPr/>
        </p:nvSpPr>
        <p:spPr>
          <a:xfrm>
            <a:off x="6517980" y="2983040"/>
            <a:ext cx="2526086" cy="495661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EA16BB1-8035-D0A6-40AE-C0C07CEA208F}"/>
              </a:ext>
            </a:extLst>
          </p:cNvPr>
          <p:cNvSpPr txBox="1"/>
          <p:nvPr/>
        </p:nvSpPr>
        <p:spPr>
          <a:xfrm>
            <a:off x="-909518" y="5524099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화면에서는 처음 나오는 </a:t>
            </a:r>
            <a:r>
              <a:rPr lang="en-US" altLang="ko-KR" sz="3200" dirty="0"/>
              <a:t>0</a:t>
            </a:r>
            <a:r>
              <a:rPr lang="ko-KR" altLang="en-US" sz="3200" dirty="0"/>
              <a:t>들을 모두 제외하고 보여준다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76C025-212B-7FFA-DC62-199E1136CCCA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1CD44CB-D4F5-EF6C-84EA-5AC4B8E623CB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8A98497-9306-3094-77B2-A50F1BDD519A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FBB79E7-BB25-9B8C-7ED2-24625C60623E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C8B20EA3-4D3E-FC9B-DEEE-342CD9B4EA65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78821B7-3E00-C0A0-C964-D2FCCCDC2548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D3C788D-E4BE-CCE3-B9C7-649E89966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D79528-3FD4-3D38-3CEA-8F3D24526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226C9E3-2B59-3E75-74FD-FE168D10BD77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8EE0EAA-ECD5-2294-352A-551801B36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5B4A9F0-2BCC-325A-C90A-25B7ABF06A3B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41720A0-CC02-43FC-5BC0-3C0D00678FBA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3F1F357-0DE8-85F0-CE6C-6AFE478465BE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BBF21C2-FE84-E616-B012-02702BF5C873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C58734D-C41F-BDE8-F094-7F18636848A3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A26B3D-881F-3A74-52F7-5E610C9A68C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367AC2E-5122-08AA-B3CB-712572E4A09C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E21049-278C-7C1B-E811-2699883968B6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232D9BE-2DDB-7310-612E-78223F8E5870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6F8FA9D-272A-92B5-573A-282E7742D95D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81C68D-810B-822E-6209-D6833940E72E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133B607-FDEF-3A4A-D1DD-9C3DBD30BFA0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D5D8332-5248-001E-9334-0F9D80B862CC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06E31-1E35-15A0-28DE-95F406D04383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9A02DA2-E5DD-C346-2112-89898A9A886E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573600A-A760-C479-8A73-0949A698841F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D65BCF-B59E-A53A-2239-955833F5EBC0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17510C-3BEE-89B1-230D-EE60C0FB217A}"/>
              </a:ext>
            </a:extLst>
          </p:cNvPr>
          <p:cNvCxnSpPr>
            <a:cxnSpLocks/>
          </p:cNvCxnSpPr>
          <p:nvPr/>
        </p:nvCxnSpPr>
        <p:spPr>
          <a:xfrm flipV="1">
            <a:off x="5640594" y="2134889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971CD26-7E58-D986-3EF1-311DCC643013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94A6199-217D-4B4E-1619-6A0C9373347E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A37D734-4367-9C8F-30D9-5946001982AB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719E8C6-A9D6-DB12-A121-DE68E2B3298E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E91CCF6-1BA3-D1D6-8CAD-0D0A7449BD48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FC91B4-CDB0-6F6D-6D8D-0326C90AB6D1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4A430F-17B2-A87F-2D25-92CE883532B3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FDEDEC-DD5C-7797-258E-DB6D3261241D}"/>
              </a:ext>
            </a:extLst>
          </p:cNvPr>
          <p:cNvSpPr txBox="1"/>
          <p:nvPr/>
        </p:nvSpPr>
        <p:spPr>
          <a:xfrm>
            <a:off x="862929" y="2272956"/>
            <a:ext cx="124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AEEFD6-081B-D923-9377-71F9B4958FC6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0B71E3-C092-546A-F3DA-9628825CDE1C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F88AAF-7877-BCF4-7755-164588839F5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3844475-8873-0ACC-48A0-3100E47FE3D0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D5051BD-C244-E093-D62F-30A408666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7416581-1984-4432-BFD6-CFFAAB37F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427BB0B-19E2-60DC-E9C2-88710A4B5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D18B1BF-05A8-06EA-7430-80E24F66BBC5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4ED45F50-DA02-E2E8-160E-839341ECE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D10E417-551F-DF92-438E-C042D8A79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EA96592-B6CB-27D3-87AA-66765A23A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F41F3D7-6AB4-9760-9ACD-B5A2DE9259AE}"/>
              </a:ext>
            </a:extLst>
          </p:cNvPr>
          <p:cNvSpPr/>
          <p:nvPr/>
        </p:nvSpPr>
        <p:spPr>
          <a:xfrm>
            <a:off x="538161" y="4211214"/>
            <a:ext cx="1796329" cy="821684"/>
          </a:xfrm>
          <a:prstGeom prst="rect">
            <a:avLst/>
          </a:prstGeom>
          <a:noFill/>
          <a:ln w="38100">
            <a:solidFill>
              <a:schemeClr val="accent4">
                <a:lumMod val="50000"/>
                <a:alpha val="29804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6374FF-2D9D-C8C1-313A-7491DD59E699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A9AE54-997A-121A-ADA6-64D93C6934B9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67E2E4-7BA6-B282-5ACE-15033C3E8859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4" name="바닥글 개체 틀 63">
            <a:extLst>
              <a:ext uri="{FF2B5EF4-FFF2-40B4-BE49-F238E27FC236}">
                <a16:creationId xmlns:a16="http://schemas.microsoft.com/office/drawing/2014/main" id="{DB9D3674-210D-33D5-D56B-2291F73E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5" name="슬라이드 번호 개체 틀 64">
            <a:extLst>
              <a:ext uri="{FF2B5EF4-FFF2-40B4-BE49-F238E27FC236}">
                <a16:creationId xmlns:a16="http://schemas.microsoft.com/office/drawing/2014/main" id="{C72196D0-3054-4A99-F116-CF011D89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931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B7E63-DDB2-74FB-AB1E-80BB41B00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36E2-6B8C-9A0F-1D18-0619BA87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화면에 숫자가 표시되는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2A7AB3-2BAC-6648-BFD0-B04EF31C0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5800" y="1825624"/>
            <a:ext cx="11353800" cy="503237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이 아닐 때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의 자리</a:t>
            </a:r>
            <a:r>
              <a:rPr lang="en-US" altLang="ko-KR" dirty="0"/>
              <a:t>, 10</a:t>
            </a:r>
            <a:r>
              <a:rPr lang="ko-KR" altLang="en-US" dirty="0"/>
              <a:t>의 자리</a:t>
            </a:r>
            <a:r>
              <a:rPr lang="en-US" altLang="ko-KR" dirty="0"/>
              <a:t>, 1</a:t>
            </a:r>
            <a:r>
              <a:rPr lang="ko-KR" altLang="en-US" dirty="0"/>
              <a:t>의 자리 숫자를 모두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 10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이 아닐 때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의 자리</a:t>
            </a:r>
            <a:r>
              <a:rPr lang="en-US" altLang="ko-KR" dirty="0"/>
              <a:t>, 1</a:t>
            </a:r>
            <a:r>
              <a:rPr lang="ko-KR" altLang="en-US" dirty="0"/>
              <a:t>의 자리 숫자만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100</a:t>
            </a:r>
            <a:r>
              <a:rPr lang="ko-KR" altLang="en-US" dirty="0"/>
              <a:t>의 자리</a:t>
            </a:r>
            <a:r>
              <a:rPr lang="en-US" altLang="ko-KR" dirty="0"/>
              <a:t>, 10</a:t>
            </a:r>
            <a:r>
              <a:rPr lang="ko-KR" altLang="en-US" dirty="0"/>
              <a:t>의 자리 숫자가 </a:t>
            </a:r>
            <a:r>
              <a:rPr lang="en-US" altLang="ko-KR" dirty="0"/>
              <a:t>0</a:t>
            </a:r>
            <a:r>
              <a:rPr lang="ko-KR" altLang="en-US" dirty="0"/>
              <a:t>일 때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 1</a:t>
            </a:r>
            <a:r>
              <a:rPr lang="ko-KR" altLang="en-US" dirty="0"/>
              <a:t>의 자리 숫자만 표시한다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8AFEE6-FF5B-F984-4644-1C2770EB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32438A-5E1F-FC33-AF4D-8C128CE2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03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BAFC6-3667-70B8-EFD0-FE9252C5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81FDE-8977-6206-57A7-2D770C3C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1" y="365126"/>
            <a:ext cx="11353800" cy="1325563"/>
          </a:xfrm>
        </p:spPr>
        <p:txBody>
          <a:bodyPr/>
          <a:lstStyle/>
          <a:p>
            <a:r>
              <a:rPr lang="en-US" altLang="ko-KR" dirty="0"/>
              <a:t>+ </a:t>
            </a:r>
            <a:r>
              <a:rPr lang="ko-KR" altLang="en-US" dirty="0"/>
              <a:t>버튼을 누르면</a:t>
            </a:r>
            <a:r>
              <a:rPr lang="en-US" altLang="ko-KR" dirty="0"/>
              <a:t>, </a:t>
            </a:r>
            <a:r>
              <a:rPr lang="ko-KR" altLang="en-US" dirty="0"/>
              <a:t>실행할 연산을 </a:t>
            </a:r>
            <a:r>
              <a:rPr lang="en-US" altLang="ko-KR" dirty="0"/>
              <a:t>+</a:t>
            </a:r>
            <a:r>
              <a:rPr lang="ko-KR" altLang="en-US" dirty="0"/>
              <a:t>로 정한다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E60C339F-8731-C555-59A4-7286854A06F2}"/>
              </a:ext>
            </a:extLst>
          </p:cNvPr>
          <p:cNvGrpSpPr/>
          <p:nvPr/>
        </p:nvGrpSpPr>
        <p:grpSpPr>
          <a:xfrm rot="16200000">
            <a:off x="1629776" y="-618933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749455A-5259-CB47-1A98-6D268F81F20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674570" y="5940194"/>
              <a:ext cx="429736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2B4923C-DBAE-3619-C8F7-6C2A24C5A544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E7A66AB-F4FF-32CB-EAD5-6A6D5DE9CA36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2D9F8CE-6701-C67D-FF36-100B5829C16B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B552AA2-3EC0-F95F-C53B-1EE26D63D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08D2279-CF6B-7936-63F1-4518D824AC8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9173429-ED2F-82E9-27BA-978B46DA61C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9EFE228-C9F3-1420-1DEB-0F07F40EE96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E943F1B-70CD-2B6F-41B0-59D1B888BDF7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215C77C6-84BE-C07E-6CFA-4F9F60738B0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B4169BA-ADEC-7322-97A6-C9E60D35A967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976C3E-95F3-6FCF-17BC-B1609F67F3C7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BC9B653-D6D7-454C-12E7-598A92B33834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76656A-939D-BAA9-F7F5-65C84B856E7B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641EC3E-AB7A-E4EE-551A-05E70E88268B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3C38ED-857C-37F5-5EE1-A3047EECE0C3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D99C537-5EE9-46DE-18C2-3BDFB04CF828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BBE3D90-A8E5-984A-B8BD-AF3517052E74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5D9181A-0205-BF64-B8BB-42930D1DEB7D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55DBBFF-E388-AEEB-06E5-476C6404134D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9E9AE47-72B3-9CD2-D64D-1C6BD930EED9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72D520-589D-9698-CF9A-1EEDC40E5198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75703B-8122-6391-A195-617C3561F6F7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8970AD6-59F8-A687-E7E2-BC93C3898D98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BE5CA26-A4DC-49F8-B7BB-2E850996C34F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E99610B-D9A1-DB58-161E-BB0940C3C5C6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801C15D-95B2-A2C2-5668-3F7C12664716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C7CCC3E-4701-425E-C747-83FBC1012898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B2FBCCF-8833-2A87-05A3-4AE730F959EC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A52FE8-E7CD-BB07-5B22-EFFD02323339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BC7360F-73BB-F057-EDDD-B444E6689E20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5B3F3D6-5217-10B8-C74F-DC1640FAB88E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CDE2C7B-9424-97BB-23FA-9F68E5FAB345}"/>
              </a:ext>
            </a:extLst>
          </p:cNvPr>
          <p:cNvSpPr txBox="1"/>
          <p:nvPr/>
        </p:nvSpPr>
        <p:spPr>
          <a:xfrm>
            <a:off x="-909518" y="5524099"/>
            <a:ext cx="10739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다른 저장장치에 더할 숫자를 새로 </a:t>
            </a:r>
            <a:r>
              <a:rPr lang="ko-KR" altLang="en-US" sz="3200" dirty="0" err="1"/>
              <a:t>입력받는다</a:t>
            </a:r>
            <a:r>
              <a:rPr lang="en-US" altLang="ko-KR" sz="3200" dirty="0"/>
              <a:t>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F50BA-0C9A-9FD5-5BFD-44278FF5FD3A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2D3EBC-4A6F-28BF-6019-99B713319E0E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DA87C02-30BB-33D3-A4A8-24BB45BC4203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726E870-C394-2F50-927F-7751243DED60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EB47F04-30E4-06C2-C229-5632DB7817C6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027E926-EC1F-3F06-92FD-CF002F581623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17ADB09-7E58-C899-A76A-1483AC80CB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EB9E518-5632-E2D3-5E50-2F2F011B1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75838EB-7490-DB2F-3239-D1B2084B0B69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5E37332-9068-45A8-7A37-7BE38DBFA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37A23BB-70E3-3CB7-C270-9BF20A3AA29C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CA3A1D5-AA47-53BF-8500-CBF4218CB364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7AABA67-D339-BEFC-4A9F-B2889FE23888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9F36BA7-A95F-B3E1-0AFD-433FA7CC3CA2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C410D89-2DAD-5DC9-90DF-96711305E7C4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E2C423E-6E1A-012A-F5E0-AF21163BC3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6DE70AE-2272-9932-5C61-3E44B85C35FB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99B887-D393-1216-2847-E90231F703BB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5853FD-9066-5669-59C0-C36DBE4E3946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0AD4BB-842D-1360-1AF7-C0A341564A6B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CC0A96-411A-32E9-FDF9-A22C99E07D90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6ACE4EF-37E1-864D-5445-78997E2F62C2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BBB607F-FDB0-6E23-FC25-FEC87A015259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DCE6A7-9182-ADA8-576B-417C80D1D3C5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7DA566-8CB9-30EF-2972-9DF26390383C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59E8208-2649-805D-61B8-D819044357B3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218A60-01BE-9C2D-6351-0A32D889A78D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AF19EE3-B8FD-DE0F-97F4-1130918C2D16}"/>
              </a:ext>
            </a:extLst>
          </p:cNvPr>
          <p:cNvCxnSpPr>
            <a:cxnSpLocks/>
          </p:cNvCxnSpPr>
          <p:nvPr/>
        </p:nvCxnSpPr>
        <p:spPr>
          <a:xfrm flipV="1">
            <a:off x="6201705" y="2134889"/>
            <a:ext cx="0" cy="2489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EF7FEBE-1CAD-05DA-FF1A-C91FF7D4EC4C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14D25A9-B5C1-629B-2120-2B91559F52F3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EAA2765-2C71-1CDE-ED5D-027C48E34A6B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EF1125F-17A1-4F72-1E05-30ED70130018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2B23B03-81DE-04DE-21FD-7211A00CA577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5A84F7-5503-4077-0ADB-D468BD92122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저장장치</a:t>
              </a:r>
              <a:r>
                <a:rPr lang="en-US" altLang="ko-KR" dirty="0"/>
                <a:t>2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EE4D27-771C-A3DD-D398-C1D4D097A1FF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E887A-05B5-9BC8-27CF-139691C27A47}"/>
              </a:ext>
            </a:extLst>
          </p:cNvPr>
          <p:cNvSpPr txBox="1"/>
          <p:nvPr/>
        </p:nvSpPr>
        <p:spPr>
          <a:xfrm>
            <a:off x="862929" y="2272956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B8B07D-71DC-16FC-B028-870E4291202D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AAC3AA-138F-FDBB-F996-5672C3055D29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28F1AE-1F4C-ACB2-6EDB-0D63153D6B15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88CC6B1-86F4-B77E-A864-F035E2A0D202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26DD34E-4C87-56C8-378F-6B0E9D64E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61852BB-60D8-C1DC-118C-E5987E1F5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1160179-0A53-2890-ED8A-5EF5DAA6D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4CA5FA-97F0-A85B-7352-8B4DAF6A4213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90AAEDD-5415-A7D1-786E-D88A41C74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D07465B-8943-1003-5199-2868E74F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06597FE-5D82-1305-575A-E64248CD4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63A015D-BF19-1BC9-3231-FE4086E63968}"/>
              </a:ext>
            </a:extLst>
          </p:cNvPr>
          <p:cNvGrpSpPr/>
          <p:nvPr/>
        </p:nvGrpSpPr>
        <p:grpSpPr>
          <a:xfrm>
            <a:off x="4547369" y="4300872"/>
            <a:ext cx="1478772" cy="646693"/>
            <a:chOff x="2961321" y="2383344"/>
            <a:chExt cx="1476454" cy="64669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5CBB06C-9C84-C419-DF8C-EA0A41115817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314182F-CBA1-1765-56DC-5288161A248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계산기 내부</a:t>
              </a:r>
              <a:endParaRPr lang="en-US" altLang="ko-KR" dirty="0"/>
            </a:p>
          </p:txBody>
        </p: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097CDD0-BC6C-0C0B-4E0F-35E9B8D4A1EC}"/>
              </a:ext>
            </a:extLst>
          </p:cNvPr>
          <p:cNvCxnSpPr>
            <a:cxnSpLocks/>
          </p:cNvCxnSpPr>
          <p:nvPr/>
        </p:nvCxnSpPr>
        <p:spPr>
          <a:xfrm flipH="1">
            <a:off x="6018647" y="4624527"/>
            <a:ext cx="188721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80961AB-5D67-9FF3-62E9-4017C11A7D53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4292517" y="4624219"/>
            <a:ext cx="254852" cy="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B091912-E03E-6D74-AB93-F686578FCAC7}"/>
              </a:ext>
            </a:extLst>
          </p:cNvPr>
          <p:cNvCxnSpPr>
            <a:cxnSpLocks/>
          </p:cNvCxnSpPr>
          <p:nvPr/>
        </p:nvCxnSpPr>
        <p:spPr>
          <a:xfrm flipH="1">
            <a:off x="6018647" y="2137815"/>
            <a:ext cx="1907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CBE62B1-CE3A-A188-C8E1-91AB7C0BADA0}"/>
              </a:ext>
            </a:extLst>
          </p:cNvPr>
          <p:cNvGrpSpPr/>
          <p:nvPr/>
        </p:nvGrpSpPr>
        <p:grpSpPr>
          <a:xfrm>
            <a:off x="4547369" y="1835739"/>
            <a:ext cx="1478772" cy="646693"/>
            <a:chOff x="2961321" y="2383344"/>
            <a:chExt cx="1476454" cy="64669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D7E4A38-CE7A-6560-F643-F6CEF61A5F3B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B3487E-1382-3E27-93AB-4B836A599450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실행할 연산</a:t>
              </a:r>
              <a:endParaRPr lang="en-US" altLang="ko-KR" dirty="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00EF843-4838-FEF9-4FCB-B9BF4A37C51F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67AF94-1D5F-B184-AF06-40CEA9124BC9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758051-FACB-F76A-A0B0-AB0B93828197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B3F597-4B87-AA4D-2A84-9EEDF8216E4A}"/>
              </a:ext>
            </a:extLst>
          </p:cNvPr>
          <p:cNvSpPr txBox="1"/>
          <p:nvPr/>
        </p:nvSpPr>
        <p:spPr>
          <a:xfrm>
            <a:off x="3353685" y="4295425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5143BAF-BD2E-83D1-6C5E-970A6082911D}"/>
              </a:ext>
            </a:extLst>
          </p:cNvPr>
          <p:cNvSpPr txBox="1"/>
          <p:nvPr/>
        </p:nvSpPr>
        <p:spPr>
          <a:xfrm>
            <a:off x="5019057" y="1800726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+</a:t>
            </a:r>
            <a:endParaRPr lang="ko-KR" altLang="en-US" sz="3600" dirty="0"/>
          </a:p>
        </p:txBody>
      </p:sp>
      <p:sp>
        <p:nvSpPr>
          <p:cNvPr id="61" name="바닥글 개체 틀 60">
            <a:extLst>
              <a:ext uri="{FF2B5EF4-FFF2-40B4-BE49-F238E27FC236}">
                <a16:creationId xmlns:a16="http://schemas.microsoft.com/office/drawing/2014/main" id="{9BF25823-2F08-9163-B2E1-0B16AA26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6" name="슬라이드 번호 개체 틀 95">
            <a:extLst>
              <a:ext uri="{FF2B5EF4-FFF2-40B4-BE49-F238E27FC236}">
                <a16:creationId xmlns:a16="http://schemas.microsoft.com/office/drawing/2014/main" id="{DF17BA89-025F-6CE9-0AD2-5F163F1C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886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6656-67A0-5146-1797-53560A9A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CA453-DBCA-7E17-F4FB-2158E901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1" y="365126"/>
            <a:ext cx="11353800" cy="1325563"/>
          </a:xfrm>
        </p:spPr>
        <p:txBody>
          <a:bodyPr/>
          <a:lstStyle/>
          <a:p>
            <a:r>
              <a:rPr lang="en-US" altLang="ko-KR" dirty="0"/>
              <a:t>= </a:t>
            </a:r>
            <a:r>
              <a:rPr lang="ko-KR" altLang="en-US" dirty="0"/>
              <a:t>버튼을 누르면</a:t>
            </a:r>
            <a:r>
              <a:rPr lang="en-US" altLang="ko-KR" dirty="0"/>
              <a:t>, </a:t>
            </a:r>
            <a:r>
              <a:rPr lang="ko-KR" altLang="en-US" dirty="0"/>
              <a:t>연산을 실행한다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FFF093C-E6E6-0EE8-84E6-7DF6D7C8DF2B}"/>
              </a:ext>
            </a:extLst>
          </p:cNvPr>
          <p:cNvGrpSpPr/>
          <p:nvPr/>
        </p:nvGrpSpPr>
        <p:grpSpPr>
          <a:xfrm rot="16200000">
            <a:off x="1629776" y="-618933"/>
            <a:ext cx="1651564" cy="6995450"/>
            <a:chOff x="2259482" y="2499342"/>
            <a:chExt cx="1651564" cy="699545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FC572F7-C57F-B9AE-E02A-8F8B69A4DC4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709840" y="5904924"/>
              <a:ext cx="422682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0CD68A8-523F-051F-9657-204A2528188C}"/>
                </a:ext>
              </a:extLst>
            </p:cNvPr>
            <p:cNvSpPr/>
            <p:nvPr/>
          </p:nvSpPr>
          <p:spPr>
            <a:xfrm>
              <a:off x="3735455" y="3615914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9809E6-9327-BF25-FF19-B3E4C3AD8CDD}"/>
                </a:ext>
              </a:extLst>
            </p:cNvPr>
            <p:cNvSpPr/>
            <p:nvPr/>
          </p:nvSpPr>
          <p:spPr>
            <a:xfrm>
              <a:off x="3735455" y="3011875"/>
              <a:ext cx="175591" cy="1755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C55E013-E09F-2BF5-F3C3-7E7E55A81D9F}"/>
                </a:ext>
              </a:extLst>
            </p:cNvPr>
            <p:cNvCxnSpPr>
              <a:cxnSpLocks/>
              <a:endCxn id="56" idx="6"/>
            </p:cNvCxnSpPr>
            <p:nvPr/>
          </p:nvCxnSpPr>
          <p:spPr>
            <a:xfrm rot="5400000" flipV="1">
              <a:off x="3588828" y="3381493"/>
              <a:ext cx="637808" cy="66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E1B59F10-7BF4-0B36-A824-F71C42F0E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52" y="2504661"/>
              <a:ext cx="0" cy="5027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F5393D-6665-0182-7C81-149C7DAB6A92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-1232419" y="5997067"/>
              <a:ext cx="69954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7C1663-95F9-ECCE-B659-6D99E34C400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2530" y="2377177"/>
              <a:ext cx="0" cy="24609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F4AC900-13B9-3ACF-B9E7-C1727AA7248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682656" y="2353713"/>
              <a:ext cx="0" cy="2930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249C98B-C7F2-4ACC-71D7-4C5C080EA031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622798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DFAE6D1-8EDA-49BC-971E-F3D9B795D55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853900" y="7913705"/>
              <a:ext cx="2092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19A829-72ED-B641-75EC-AD9D5003F720}"/>
              </a:ext>
            </a:extLst>
          </p:cNvPr>
          <p:cNvSpPr/>
          <p:nvPr/>
        </p:nvSpPr>
        <p:spPr>
          <a:xfrm>
            <a:off x="6327914" y="2610686"/>
            <a:ext cx="2955227" cy="26785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BEA529-6BA8-9299-C817-B53C370C3DDF}"/>
              </a:ext>
            </a:extLst>
          </p:cNvPr>
          <p:cNvSpPr/>
          <p:nvPr/>
        </p:nvSpPr>
        <p:spPr>
          <a:xfrm>
            <a:off x="6639912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3DE030B-0206-995D-6A3E-0950BFAAAC63}"/>
              </a:ext>
            </a:extLst>
          </p:cNvPr>
          <p:cNvSpPr/>
          <p:nvPr/>
        </p:nvSpPr>
        <p:spPr>
          <a:xfrm>
            <a:off x="7261078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86A896E-E4EF-054B-E611-10A772E68CC5}"/>
              </a:ext>
            </a:extLst>
          </p:cNvPr>
          <p:cNvSpPr/>
          <p:nvPr/>
        </p:nvSpPr>
        <p:spPr>
          <a:xfrm>
            <a:off x="7882244" y="4757926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E644AE9-87A7-F991-B86E-B3B9208706BD}"/>
              </a:ext>
            </a:extLst>
          </p:cNvPr>
          <p:cNvSpPr/>
          <p:nvPr/>
        </p:nvSpPr>
        <p:spPr>
          <a:xfrm>
            <a:off x="6639912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8846FE4-43AE-EA31-E17F-77F9F23D1D4A}"/>
              </a:ext>
            </a:extLst>
          </p:cNvPr>
          <p:cNvSpPr/>
          <p:nvPr/>
        </p:nvSpPr>
        <p:spPr>
          <a:xfrm>
            <a:off x="7261078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0C781FA-08D7-FC4B-708E-0F991A97BF71}"/>
              </a:ext>
            </a:extLst>
          </p:cNvPr>
          <p:cNvSpPr/>
          <p:nvPr/>
        </p:nvSpPr>
        <p:spPr>
          <a:xfrm>
            <a:off x="7882244" y="4371469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B8ED907-D5B4-CE60-A47F-97D9DCA949B1}"/>
              </a:ext>
            </a:extLst>
          </p:cNvPr>
          <p:cNvSpPr/>
          <p:nvPr/>
        </p:nvSpPr>
        <p:spPr>
          <a:xfrm>
            <a:off x="6639912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5C0B61-EED6-8857-5823-16BCBEEA9A03}"/>
              </a:ext>
            </a:extLst>
          </p:cNvPr>
          <p:cNvSpPr/>
          <p:nvPr/>
        </p:nvSpPr>
        <p:spPr>
          <a:xfrm>
            <a:off x="7261078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2A6F69D-B647-4A3F-6119-2F4446565CB8}"/>
              </a:ext>
            </a:extLst>
          </p:cNvPr>
          <p:cNvSpPr/>
          <p:nvPr/>
        </p:nvSpPr>
        <p:spPr>
          <a:xfrm>
            <a:off x="7882244" y="3970022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ED9E59-AE72-ED2D-B13C-F2F84DA8F377}"/>
              </a:ext>
            </a:extLst>
          </p:cNvPr>
          <p:cNvSpPr/>
          <p:nvPr/>
        </p:nvSpPr>
        <p:spPr>
          <a:xfrm>
            <a:off x="8503410" y="4757926"/>
            <a:ext cx="445602" cy="2923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179506F-6678-ACCD-DE25-E7E4C41D990D}"/>
              </a:ext>
            </a:extLst>
          </p:cNvPr>
          <p:cNvSpPr/>
          <p:nvPr/>
        </p:nvSpPr>
        <p:spPr>
          <a:xfrm>
            <a:off x="8503410" y="3985013"/>
            <a:ext cx="445602" cy="6788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37AD80F-ECBE-5069-B6A6-C3397235E5C3}"/>
              </a:ext>
            </a:extLst>
          </p:cNvPr>
          <p:cNvSpPr/>
          <p:nvPr/>
        </p:nvSpPr>
        <p:spPr>
          <a:xfrm>
            <a:off x="6639912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4B01A71-91C6-392F-414C-03BB58E09FD1}"/>
              </a:ext>
            </a:extLst>
          </p:cNvPr>
          <p:cNvSpPr/>
          <p:nvPr/>
        </p:nvSpPr>
        <p:spPr>
          <a:xfrm>
            <a:off x="7261078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B0DD140-6274-E062-2CC4-16F3A84B32DF}"/>
              </a:ext>
            </a:extLst>
          </p:cNvPr>
          <p:cNvSpPr/>
          <p:nvPr/>
        </p:nvSpPr>
        <p:spPr>
          <a:xfrm>
            <a:off x="7882244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37A2B81-EC6B-C462-E493-FDAE96552269}"/>
              </a:ext>
            </a:extLst>
          </p:cNvPr>
          <p:cNvSpPr/>
          <p:nvPr/>
        </p:nvSpPr>
        <p:spPr>
          <a:xfrm>
            <a:off x="8503410" y="3559391"/>
            <a:ext cx="445602" cy="29237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ym typeface="Wingdings" panose="05000000000000000000" pitchFamily="2" charset="2"/>
              </a:rPr>
              <a:t>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F1D6D7-BED2-1EA7-F010-40572A3FC010}"/>
              </a:ext>
            </a:extLst>
          </p:cNvPr>
          <p:cNvSpPr/>
          <p:nvPr/>
        </p:nvSpPr>
        <p:spPr>
          <a:xfrm>
            <a:off x="6639912" y="3087042"/>
            <a:ext cx="2285427" cy="292374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B40AC91-A13C-86C8-96ED-28DD1BD15D58}"/>
              </a:ext>
            </a:extLst>
          </p:cNvPr>
          <p:cNvSpPr/>
          <p:nvPr/>
        </p:nvSpPr>
        <p:spPr>
          <a:xfrm>
            <a:off x="6639912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0A578DF-6A17-60B9-AAC1-E8520F2A8CDB}"/>
              </a:ext>
            </a:extLst>
          </p:cNvPr>
          <p:cNvSpPr/>
          <p:nvPr/>
        </p:nvSpPr>
        <p:spPr>
          <a:xfrm>
            <a:off x="6805563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838DE9-41FD-95D6-90E3-B5FA1765094C}"/>
              </a:ext>
            </a:extLst>
          </p:cNvPr>
          <p:cNvSpPr/>
          <p:nvPr/>
        </p:nvSpPr>
        <p:spPr>
          <a:xfrm>
            <a:off x="6971214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2129492-6C00-4DF7-CF77-711001392593}"/>
              </a:ext>
            </a:extLst>
          </p:cNvPr>
          <p:cNvSpPr/>
          <p:nvPr/>
        </p:nvSpPr>
        <p:spPr>
          <a:xfrm>
            <a:off x="7136865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D704A98-F070-993A-88C2-A3455B24ED70}"/>
              </a:ext>
            </a:extLst>
          </p:cNvPr>
          <p:cNvSpPr/>
          <p:nvPr/>
        </p:nvSpPr>
        <p:spPr>
          <a:xfrm>
            <a:off x="7302516" y="27895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CF9F7F5-93D8-19E1-4C42-3F93BBF7A569}"/>
              </a:ext>
            </a:extLst>
          </p:cNvPr>
          <p:cNvSpPr txBox="1"/>
          <p:nvPr/>
        </p:nvSpPr>
        <p:spPr>
          <a:xfrm>
            <a:off x="-909518" y="5524098"/>
            <a:ext cx="10739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연산의 실행 결과는 저장 장치</a:t>
            </a:r>
            <a:r>
              <a:rPr lang="en-US" altLang="ko-KR" sz="3200" dirty="0"/>
              <a:t>1</a:t>
            </a:r>
            <a:r>
              <a:rPr lang="ko-KR" altLang="en-US" sz="3200" dirty="0"/>
              <a:t>에 저장하고</a:t>
            </a:r>
            <a:r>
              <a:rPr lang="en-US" altLang="ko-KR" sz="3200" dirty="0"/>
              <a:t>, </a:t>
            </a:r>
          </a:p>
          <a:p>
            <a:r>
              <a:rPr lang="ko-KR" altLang="en-US" sz="3200" dirty="0"/>
              <a:t>저장 장치</a:t>
            </a:r>
            <a:r>
              <a:rPr lang="en-US" altLang="ko-KR" sz="3200" dirty="0"/>
              <a:t>2</a:t>
            </a:r>
            <a:r>
              <a:rPr lang="ko-KR" altLang="en-US" sz="3200" dirty="0"/>
              <a:t>를 초기화한다</a:t>
            </a:r>
            <a:r>
              <a:rPr lang="en-US" altLang="ko-KR" sz="3200" dirty="0"/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768B61-5BD1-83EA-A675-B3F5F52A77F5}"/>
              </a:ext>
            </a:extLst>
          </p:cNvPr>
          <p:cNvGrpSpPr/>
          <p:nvPr/>
        </p:nvGrpSpPr>
        <p:grpSpPr>
          <a:xfrm>
            <a:off x="-1183406" y="2427914"/>
            <a:ext cx="282476" cy="1030565"/>
            <a:chOff x="974035" y="3101009"/>
            <a:chExt cx="503582" cy="17393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4ED898-1598-66B8-B13B-5AB61ABCFE89}"/>
                </a:ext>
              </a:extLst>
            </p:cNvPr>
            <p:cNvSpPr/>
            <p:nvPr/>
          </p:nvSpPr>
          <p:spPr>
            <a:xfrm>
              <a:off x="974035" y="3167270"/>
              <a:ext cx="503582" cy="1673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0A8F5E-800D-DACC-2D55-DE21CF6D8676}"/>
                </a:ext>
              </a:extLst>
            </p:cNvPr>
            <p:cNvSpPr/>
            <p:nvPr/>
          </p:nvSpPr>
          <p:spPr>
            <a:xfrm>
              <a:off x="1126435" y="3101009"/>
              <a:ext cx="198782" cy="66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F47056-0421-18E9-C3CF-8277F389796E}"/>
              </a:ext>
            </a:extLst>
          </p:cNvPr>
          <p:cNvGrpSpPr/>
          <p:nvPr/>
        </p:nvGrpSpPr>
        <p:grpSpPr>
          <a:xfrm>
            <a:off x="388717" y="2672770"/>
            <a:ext cx="183574" cy="494014"/>
            <a:chOff x="3571461" y="4445240"/>
            <a:chExt cx="503580" cy="761208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26B9D24-5CA2-E65C-6AE6-91D9CF356518}"/>
                </a:ext>
              </a:extLst>
            </p:cNvPr>
            <p:cNvCxnSpPr/>
            <p:nvPr/>
          </p:nvCxnSpPr>
          <p:spPr>
            <a:xfrm flipH="1" flipV="1">
              <a:off x="3571461" y="514350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B09CB043-44BF-0514-A129-14B4840D13D4}"/>
                </a:ext>
              </a:extLst>
            </p:cNvPr>
            <p:cNvCxnSpPr/>
            <p:nvPr/>
          </p:nvCxnSpPr>
          <p:spPr>
            <a:xfrm flipH="1" flipV="1">
              <a:off x="3823251" y="4445240"/>
              <a:ext cx="251790" cy="629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0447F15-B7E9-484A-6EEE-84C1475B3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5017604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895A95C-1382-8EF8-CE0A-9CC36C3F8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762895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78D73F9-2AF2-CFA6-E8C7-6224EFDE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895021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D6902D1A-B814-5ED7-305F-7E3596D53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461" y="4504873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967F381-8A30-FA02-7894-D84A574A1BC5}"/>
                </a:ext>
              </a:extLst>
            </p:cNvPr>
            <p:cNvCxnSpPr>
              <a:cxnSpLocks/>
            </p:cNvCxnSpPr>
            <p:nvPr/>
          </p:nvCxnSpPr>
          <p:spPr>
            <a:xfrm>
              <a:off x="3571461" y="4636999"/>
              <a:ext cx="503580" cy="1258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51AAD4C-8125-0982-C7C9-6E8A2E327829}"/>
              </a:ext>
            </a:extLst>
          </p:cNvPr>
          <p:cNvCxnSpPr>
            <a:cxnSpLocks/>
          </p:cNvCxnSpPr>
          <p:nvPr/>
        </p:nvCxnSpPr>
        <p:spPr>
          <a:xfrm flipV="1">
            <a:off x="480504" y="2140804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4E1F01A-6A2C-7C7A-FAAC-2FBC38295599}"/>
              </a:ext>
            </a:extLst>
          </p:cNvPr>
          <p:cNvCxnSpPr>
            <a:cxnSpLocks/>
          </p:cNvCxnSpPr>
          <p:nvPr/>
        </p:nvCxnSpPr>
        <p:spPr>
          <a:xfrm flipV="1">
            <a:off x="480504" y="3159193"/>
            <a:ext cx="0" cy="531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0919D-29B9-C23F-569E-5B6B74E9CFB3}"/>
              </a:ext>
            </a:extLst>
          </p:cNvPr>
          <p:cNvGrpSpPr/>
          <p:nvPr/>
        </p:nvGrpSpPr>
        <p:grpSpPr>
          <a:xfrm>
            <a:off x="-1103061" y="2558056"/>
            <a:ext cx="129820" cy="129820"/>
            <a:chOff x="1099931" y="3303104"/>
            <a:chExt cx="251791" cy="25179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50D918B-9BB3-FFEB-DFFF-6C92BCA43AB2}"/>
                </a:ext>
              </a:extLst>
            </p:cNvPr>
            <p:cNvCxnSpPr/>
            <p:nvPr/>
          </p:nvCxnSpPr>
          <p:spPr>
            <a:xfrm>
              <a:off x="1099931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C901DD9E-38E4-89DC-2202-330C08AEDD4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99930" y="3429000"/>
              <a:ext cx="2517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4BA4D48-D71B-2E57-39BC-12C9DE6E120E}"/>
              </a:ext>
            </a:extLst>
          </p:cNvPr>
          <p:cNvCxnSpPr>
            <a:cxnSpLocks/>
          </p:cNvCxnSpPr>
          <p:nvPr/>
        </p:nvCxnSpPr>
        <p:spPr>
          <a:xfrm>
            <a:off x="-1103061" y="3342197"/>
            <a:ext cx="1298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81F3D76-5354-63D4-5B86-0A00B5C9AE6D}"/>
              </a:ext>
            </a:extLst>
          </p:cNvPr>
          <p:cNvGrpSpPr/>
          <p:nvPr/>
        </p:nvGrpSpPr>
        <p:grpSpPr>
          <a:xfrm>
            <a:off x="1105388" y="2770698"/>
            <a:ext cx="4847894" cy="928052"/>
            <a:chOff x="2634157" y="2383344"/>
            <a:chExt cx="4847894" cy="9280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6B55E91-FFE2-2FCB-7F20-B7F3DBCEE788}"/>
                </a:ext>
              </a:extLst>
            </p:cNvPr>
            <p:cNvGrpSpPr/>
            <p:nvPr/>
          </p:nvGrpSpPr>
          <p:grpSpPr>
            <a:xfrm>
              <a:off x="2634157" y="2383344"/>
              <a:ext cx="1476454" cy="928052"/>
              <a:chOff x="2961321" y="2383344"/>
              <a:chExt cx="1476454" cy="928052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B3D32A8-3EE5-4E9D-0B1A-86F81E252EDD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91AB48-6606-FD00-BD8A-D6D46A7CECB2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DA194FE-8FF8-D827-EC5C-F9FD36334C82}"/>
                </a:ext>
              </a:extLst>
            </p:cNvPr>
            <p:cNvGrpSpPr/>
            <p:nvPr/>
          </p:nvGrpSpPr>
          <p:grpSpPr>
            <a:xfrm>
              <a:off x="4319877" y="2383344"/>
              <a:ext cx="1476454" cy="928052"/>
              <a:chOff x="2961321" y="2383344"/>
              <a:chExt cx="1476454" cy="92805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5DA18FF-195B-1864-DBB0-E13BDC86A297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36D66-EDDB-9F23-A15E-9B2595F85F53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(10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402DD6C-4D38-1A22-D4F8-79DA57F3F642}"/>
                </a:ext>
              </a:extLst>
            </p:cNvPr>
            <p:cNvGrpSpPr/>
            <p:nvPr/>
          </p:nvGrpSpPr>
          <p:grpSpPr>
            <a:xfrm>
              <a:off x="6005597" y="2383344"/>
              <a:ext cx="1476454" cy="928052"/>
              <a:chOff x="2961321" y="2383344"/>
              <a:chExt cx="1476454" cy="928052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B12388A-989D-BDC0-484C-AE1FBC018412}"/>
                  </a:ext>
                </a:extLst>
              </p:cNvPr>
              <p:cNvSpPr/>
              <p:nvPr/>
            </p:nvSpPr>
            <p:spPr>
              <a:xfrm>
                <a:off x="2961321" y="2383344"/>
                <a:ext cx="1476454" cy="9280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544B82-58C4-B122-0477-9112E5017616}"/>
                  </a:ext>
                </a:extLst>
              </p:cNvPr>
              <p:cNvSpPr txBox="1"/>
              <p:nvPr/>
            </p:nvSpPr>
            <p:spPr>
              <a:xfrm>
                <a:off x="2992892" y="2529064"/>
                <a:ext cx="14448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저장 장치</a:t>
                </a:r>
                <a:endParaRPr lang="en-US" altLang="ko-KR" dirty="0"/>
              </a:p>
              <a:p>
                <a:r>
                  <a:rPr lang="en-US" altLang="ko-KR" dirty="0"/>
                  <a:t>(1</a:t>
                </a:r>
                <a:r>
                  <a:rPr lang="ko-KR" altLang="en-US" dirty="0"/>
                  <a:t>의 자리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253D3D6-20F4-5C11-CE12-3E0400C29080}"/>
              </a:ext>
            </a:extLst>
          </p:cNvPr>
          <p:cNvCxnSpPr>
            <a:cxnSpLocks/>
          </p:cNvCxnSpPr>
          <p:nvPr/>
        </p:nvCxnSpPr>
        <p:spPr>
          <a:xfrm flipV="1">
            <a:off x="6201705" y="2134889"/>
            <a:ext cx="0" cy="2489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96C7DC5-24F2-B939-DD39-C6B2119B8FB5}"/>
              </a:ext>
            </a:extLst>
          </p:cNvPr>
          <p:cNvCxnSpPr>
            <a:cxnSpLocks/>
          </p:cNvCxnSpPr>
          <p:nvPr/>
        </p:nvCxnSpPr>
        <p:spPr>
          <a:xfrm flipV="1">
            <a:off x="3565468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5A39853-B2B2-8E48-F1BF-8E6CBE54C9D6}"/>
              </a:ext>
            </a:extLst>
          </p:cNvPr>
          <p:cNvCxnSpPr>
            <a:cxnSpLocks/>
          </p:cNvCxnSpPr>
          <p:nvPr/>
        </p:nvCxnSpPr>
        <p:spPr>
          <a:xfrm flipV="1">
            <a:off x="3529335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5D0658C-F8A4-4942-E881-3F35419EB9F4}"/>
              </a:ext>
            </a:extLst>
          </p:cNvPr>
          <p:cNvCxnSpPr>
            <a:cxnSpLocks/>
          </p:cNvCxnSpPr>
          <p:nvPr/>
        </p:nvCxnSpPr>
        <p:spPr>
          <a:xfrm flipV="1">
            <a:off x="3486684" y="3691160"/>
            <a:ext cx="0" cy="621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0165596-8F70-68CD-DA0F-79D602D58FE3}"/>
              </a:ext>
            </a:extLst>
          </p:cNvPr>
          <p:cNvGrpSpPr/>
          <p:nvPr/>
        </p:nvGrpSpPr>
        <p:grpSpPr>
          <a:xfrm>
            <a:off x="2801098" y="4300872"/>
            <a:ext cx="1478772" cy="646693"/>
            <a:chOff x="2961321" y="2383344"/>
            <a:chExt cx="1476454" cy="64669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AF70570-5FA2-F144-EF57-810993FD8A7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F2DAC9-BAF6-735B-6DC2-AF4CDCFD5DA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저장장치</a:t>
              </a:r>
              <a:r>
                <a:rPr lang="en-US" altLang="ko-KR" dirty="0"/>
                <a:t>2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C41B2A-F3B1-CFF1-F928-CE61A60B7FCE}"/>
              </a:ext>
            </a:extLst>
          </p:cNvPr>
          <p:cNvSpPr/>
          <p:nvPr/>
        </p:nvSpPr>
        <p:spPr>
          <a:xfrm>
            <a:off x="986853" y="2672771"/>
            <a:ext cx="5101979" cy="11381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990E2-44A2-7ADF-ED67-3326A0E8245A}"/>
              </a:ext>
            </a:extLst>
          </p:cNvPr>
          <p:cNvSpPr txBox="1"/>
          <p:nvPr/>
        </p:nvSpPr>
        <p:spPr>
          <a:xfrm>
            <a:off x="862929" y="2272956"/>
            <a:ext cx="147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 장치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DC6347-58F8-D1EE-5FC7-6648BBE5F07A}"/>
              </a:ext>
            </a:extLst>
          </p:cNvPr>
          <p:cNvGrpSpPr/>
          <p:nvPr/>
        </p:nvGrpSpPr>
        <p:grpSpPr>
          <a:xfrm>
            <a:off x="709123" y="4300872"/>
            <a:ext cx="1478772" cy="646693"/>
            <a:chOff x="2961321" y="2383344"/>
            <a:chExt cx="1476454" cy="64669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EDC0BE6-690F-D920-47A2-7898954618B3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81608E-186D-FA56-9281-35F8837133FA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</a:t>
              </a:r>
              <a:endParaRPr lang="en-US" altLang="ko-KR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BE5656-D5A0-E8A8-DC81-96C17112F428}"/>
              </a:ext>
            </a:extLst>
          </p:cNvPr>
          <p:cNvGrpSpPr/>
          <p:nvPr/>
        </p:nvGrpSpPr>
        <p:grpSpPr>
          <a:xfrm>
            <a:off x="1441444" y="4052708"/>
            <a:ext cx="54844" cy="259843"/>
            <a:chOff x="2965444" y="3691159"/>
            <a:chExt cx="78784" cy="62139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C9C7806-E608-6562-1596-F31C11C2F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698472D-0E52-0EE3-5476-E9681211E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0C80AC7-0527-C660-3F79-C83A494D4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550DDF1-F7D2-08D2-D60C-F4D23A29D69E}"/>
              </a:ext>
            </a:extLst>
          </p:cNvPr>
          <p:cNvGrpSpPr/>
          <p:nvPr/>
        </p:nvGrpSpPr>
        <p:grpSpPr>
          <a:xfrm rot="5400000">
            <a:off x="2477058" y="3012743"/>
            <a:ext cx="45719" cy="2131105"/>
            <a:chOff x="2965444" y="3691159"/>
            <a:chExt cx="78784" cy="621391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2941EF53-3DD1-DCBC-8AEC-04CD2D395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45E69752-5AF9-3438-F6D7-3FFAAB64E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0240AF6-5D63-B91B-288A-21BD70859C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C2B71A0-33F7-062D-E75B-BAB01F8A8032}"/>
              </a:ext>
            </a:extLst>
          </p:cNvPr>
          <p:cNvGrpSpPr/>
          <p:nvPr/>
        </p:nvGrpSpPr>
        <p:grpSpPr>
          <a:xfrm>
            <a:off x="4547369" y="4300872"/>
            <a:ext cx="1478772" cy="646693"/>
            <a:chOff x="2961321" y="2383344"/>
            <a:chExt cx="1476454" cy="64669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F9F7BD1-AAEC-C70B-C501-11107CBB4B4C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1E17E4D-2F22-C03B-5B7B-FB18BBB68E4C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계산 장치</a:t>
              </a:r>
              <a:endParaRPr lang="en-US" altLang="ko-KR" dirty="0"/>
            </a:p>
          </p:txBody>
        </p:sp>
      </p:grp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9FA90FC-F12E-8B89-9484-E5A9D4EA318E}"/>
              </a:ext>
            </a:extLst>
          </p:cNvPr>
          <p:cNvCxnSpPr>
            <a:cxnSpLocks/>
          </p:cNvCxnSpPr>
          <p:nvPr/>
        </p:nvCxnSpPr>
        <p:spPr>
          <a:xfrm flipH="1">
            <a:off x="6018646" y="4624527"/>
            <a:ext cx="2426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DF9A67B-3733-3B23-97DB-D52930159286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4292517" y="4624219"/>
            <a:ext cx="254852" cy="3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C5724D2-8815-1DFD-E448-48FDB79D1CA3}"/>
              </a:ext>
            </a:extLst>
          </p:cNvPr>
          <p:cNvCxnSpPr>
            <a:cxnSpLocks/>
          </p:cNvCxnSpPr>
          <p:nvPr/>
        </p:nvCxnSpPr>
        <p:spPr>
          <a:xfrm flipH="1">
            <a:off x="6018647" y="2137815"/>
            <a:ext cx="1907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142954-FCCA-AA53-8976-92A36152E037}"/>
              </a:ext>
            </a:extLst>
          </p:cNvPr>
          <p:cNvGrpSpPr/>
          <p:nvPr/>
        </p:nvGrpSpPr>
        <p:grpSpPr>
          <a:xfrm>
            <a:off x="4547369" y="1835739"/>
            <a:ext cx="1478772" cy="646693"/>
            <a:chOff x="2961321" y="2383344"/>
            <a:chExt cx="1476454" cy="64669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F03B4B-C464-5C25-0A6B-A0F446A7EC5A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86ECC02-84E6-D874-A946-FC0216CB4F49}"/>
                </a:ext>
              </a:extLst>
            </p:cNvPr>
            <p:cNvSpPr txBox="1"/>
            <p:nvPr/>
          </p:nvSpPr>
          <p:spPr>
            <a:xfrm>
              <a:off x="2985409" y="2529064"/>
              <a:ext cx="14448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실행할 연산</a:t>
              </a:r>
              <a:endParaRPr lang="en-US" altLang="ko-KR" dirty="0"/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A15812D-2D0B-E166-FA0C-EF490093AFD1}"/>
              </a:ext>
            </a:extLst>
          </p:cNvPr>
          <p:cNvCxnSpPr>
            <a:cxnSpLocks/>
          </p:cNvCxnSpPr>
          <p:nvPr/>
        </p:nvCxnSpPr>
        <p:spPr>
          <a:xfrm flipV="1">
            <a:off x="6261340" y="1760129"/>
            <a:ext cx="0" cy="2864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EBC013B-1E25-1DDF-E343-A7B3DF9AA855}"/>
              </a:ext>
            </a:extLst>
          </p:cNvPr>
          <p:cNvCxnSpPr>
            <a:cxnSpLocks/>
          </p:cNvCxnSpPr>
          <p:nvPr/>
        </p:nvCxnSpPr>
        <p:spPr>
          <a:xfrm flipH="1">
            <a:off x="4476830" y="1760128"/>
            <a:ext cx="17845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16C3AA0-BDC1-02A9-08A2-46C03C6D8070}"/>
              </a:ext>
            </a:extLst>
          </p:cNvPr>
          <p:cNvCxnSpPr>
            <a:cxnSpLocks/>
          </p:cNvCxnSpPr>
          <p:nvPr/>
        </p:nvCxnSpPr>
        <p:spPr>
          <a:xfrm flipV="1">
            <a:off x="4476829" y="1760129"/>
            <a:ext cx="0" cy="3747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E17FCD4-A5DC-E350-98D3-C59EEBD36631}"/>
              </a:ext>
            </a:extLst>
          </p:cNvPr>
          <p:cNvGrpSpPr/>
          <p:nvPr/>
        </p:nvGrpSpPr>
        <p:grpSpPr>
          <a:xfrm>
            <a:off x="5280546" y="4052708"/>
            <a:ext cx="54844" cy="259843"/>
            <a:chOff x="2965444" y="3691159"/>
            <a:chExt cx="78784" cy="621391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BC62BA17-D744-C5E3-1BF2-DC7F09065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0AAAA76-37B4-25B5-6071-A08DFB4D6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E14481D-3625-68EF-7E69-7F8DE9CD2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584FA82-E7D1-8B2E-3100-9EE35D3F1B2D}"/>
              </a:ext>
            </a:extLst>
          </p:cNvPr>
          <p:cNvGrpSpPr/>
          <p:nvPr/>
        </p:nvGrpSpPr>
        <p:grpSpPr>
          <a:xfrm rot="5400000">
            <a:off x="4425849" y="3199908"/>
            <a:ext cx="55415" cy="1760331"/>
            <a:chOff x="2965444" y="3691159"/>
            <a:chExt cx="78784" cy="621391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88164C97-4ED2-711A-D418-ED62EE2B6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4228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AF65563-8AB0-89F3-2E67-1D736E66A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8095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B54B3984-9C52-1A9C-F4BA-5288CD39D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5444" y="3691159"/>
              <a:ext cx="0" cy="6213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9770140-5B8B-E1E8-538A-E58BA9F673EA}"/>
              </a:ext>
            </a:extLst>
          </p:cNvPr>
          <p:cNvSpPr txBox="1"/>
          <p:nvPr/>
        </p:nvSpPr>
        <p:spPr>
          <a:xfrm>
            <a:off x="3353685" y="4295425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7037076-6691-1463-2C61-27E9362F7DE8}"/>
              </a:ext>
            </a:extLst>
          </p:cNvPr>
          <p:cNvSpPr txBox="1"/>
          <p:nvPr/>
        </p:nvSpPr>
        <p:spPr>
          <a:xfrm>
            <a:off x="1631832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4DB309-44E0-A991-17EF-317A0FD79A35}"/>
              </a:ext>
            </a:extLst>
          </p:cNvPr>
          <p:cNvSpPr txBox="1"/>
          <p:nvPr/>
        </p:nvSpPr>
        <p:spPr>
          <a:xfrm>
            <a:off x="3326058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0</a:t>
            </a:r>
            <a:endParaRPr lang="ko-KR" altLang="en-US" sz="36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11BFD8C-B486-9173-53FA-3913D589FFA8}"/>
              </a:ext>
            </a:extLst>
          </p:cNvPr>
          <p:cNvSpPr txBox="1"/>
          <p:nvPr/>
        </p:nvSpPr>
        <p:spPr>
          <a:xfrm>
            <a:off x="5019057" y="2917808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83CDA9-310B-E776-E858-38F0F4C4ED60}"/>
              </a:ext>
            </a:extLst>
          </p:cNvPr>
          <p:cNvSpPr txBox="1"/>
          <p:nvPr/>
        </p:nvSpPr>
        <p:spPr>
          <a:xfrm>
            <a:off x="5019057" y="1800726"/>
            <a:ext cx="42356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+</a:t>
            </a:r>
            <a:endParaRPr lang="ko-KR" altLang="en-US" sz="3600" dirty="0"/>
          </a:p>
        </p:txBody>
      </p:sp>
      <p:sp>
        <p:nvSpPr>
          <p:cNvPr id="60" name="바닥글 개체 틀 59">
            <a:extLst>
              <a:ext uri="{FF2B5EF4-FFF2-40B4-BE49-F238E27FC236}">
                <a16:creationId xmlns:a16="http://schemas.microsoft.com/office/drawing/2014/main" id="{5EC8C34A-D84B-C5D2-277C-FCF41C1E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1" name="슬라이드 번호 개체 틀 60">
            <a:extLst>
              <a:ext uri="{FF2B5EF4-FFF2-40B4-BE49-F238E27FC236}">
                <a16:creationId xmlns:a16="http://schemas.microsoft.com/office/drawing/2014/main" id="{0547EEA4-63BA-2ABF-9A3A-C0D66F61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559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3C366-B5BB-E922-71EE-DB2507A1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계산기 요약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AAD12C-3E68-A863-AA3C-C73DB18C713D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789EF2-31E3-20EF-063B-0130473B38E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51BB5-A425-B866-BBC5-CCE28C79B4C6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D5FA3D-913B-2C7D-AD51-72B4BBCBCEA7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6BA9A6E-3D35-5107-68F0-5A528D63D2C3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FD2C93-E0E7-123A-593F-25594D152DB0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462449-079D-D1FC-3984-84A6212471A9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A9E9910-1BAE-07C4-8A8D-9505A9694ED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A999F6-2424-7591-8356-30B4F659D505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8D0D49-FB84-0ABC-73BC-B2F058B123D2}"/>
              </a:ext>
            </a:extLst>
          </p:cNvPr>
          <p:cNvGrpSpPr/>
          <p:nvPr/>
        </p:nvGrpSpPr>
        <p:grpSpPr>
          <a:xfrm>
            <a:off x="-567435" y="3109946"/>
            <a:ext cx="2479085" cy="766489"/>
            <a:chOff x="2961321" y="2383344"/>
            <a:chExt cx="1476454" cy="64669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08CD5D-38B0-F784-E1DA-56DDF9547720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FCADDB-EC80-A794-AF91-FDA2E4F6B6E2}"/>
                </a:ext>
              </a:extLst>
            </p:cNvPr>
            <p:cNvSpPr txBox="1"/>
            <p:nvPr/>
          </p:nvSpPr>
          <p:spPr>
            <a:xfrm>
              <a:off x="2977106" y="2460000"/>
              <a:ext cx="1444883" cy="493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키</a:t>
              </a:r>
              <a:endParaRPr lang="en-US" altLang="ko-KR" sz="32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5F7DA5-BB99-05DD-A719-E8C1EEFE40DD}"/>
              </a:ext>
            </a:extLst>
          </p:cNvPr>
          <p:cNvGrpSpPr/>
          <p:nvPr/>
        </p:nvGrpSpPr>
        <p:grpSpPr>
          <a:xfrm>
            <a:off x="-567435" y="4637629"/>
            <a:ext cx="2479085" cy="766489"/>
            <a:chOff x="2961321" y="2383344"/>
            <a:chExt cx="1476454" cy="64669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90EEFC5-4127-9EC7-B24C-79F2CEFAAEA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7F67B4-EFA2-7F63-D289-3940CBCA84B0}"/>
                </a:ext>
              </a:extLst>
            </p:cNvPr>
            <p:cNvSpPr txBox="1"/>
            <p:nvPr/>
          </p:nvSpPr>
          <p:spPr>
            <a:xfrm>
              <a:off x="2977106" y="2460000"/>
              <a:ext cx="1444883" cy="493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화면</a:t>
              </a:r>
              <a:endParaRPr lang="en-US" altLang="ko-KR" sz="32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0FA0ED-1161-BE8E-84E0-4415DEABD0F4}"/>
              </a:ext>
            </a:extLst>
          </p:cNvPr>
          <p:cNvGrpSpPr/>
          <p:nvPr/>
        </p:nvGrpSpPr>
        <p:grpSpPr>
          <a:xfrm>
            <a:off x="7350716" y="2635049"/>
            <a:ext cx="2479085" cy="766489"/>
            <a:chOff x="2961321" y="2383344"/>
            <a:chExt cx="1476454" cy="64669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F866EE8-DB86-A3AD-7CF1-2283AF5D3CCA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C033FB-E904-1EF0-5591-7723DF3B528F}"/>
                </a:ext>
              </a:extLst>
            </p:cNvPr>
            <p:cNvSpPr txBox="1"/>
            <p:nvPr/>
          </p:nvSpPr>
          <p:spPr>
            <a:xfrm>
              <a:off x="2977106" y="2460002"/>
              <a:ext cx="1444883" cy="493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계산장치</a:t>
              </a:r>
              <a:endParaRPr lang="en-US" altLang="ko-KR" sz="3200" dirty="0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AF5431-88B3-9F8F-0C38-060175B21702}"/>
              </a:ext>
            </a:extLst>
          </p:cNvPr>
          <p:cNvSpPr/>
          <p:nvPr/>
        </p:nvSpPr>
        <p:spPr>
          <a:xfrm>
            <a:off x="-893806" y="2884465"/>
            <a:ext cx="3163330" cy="1189638"/>
          </a:xfrm>
          <a:prstGeom prst="rect">
            <a:avLst/>
          </a:prstGeom>
          <a:noFill/>
          <a:ln w="76200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40A44A-6A1C-E9BA-5FA2-5CF8AC276B90}"/>
              </a:ext>
            </a:extLst>
          </p:cNvPr>
          <p:cNvSpPr/>
          <p:nvPr/>
        </p:nvSpPr>
        <p:spPr>
          <a:xfrm>
            <a:off x="-893806" y="4438409"/>
            <a:ext cx="3163330" cy="1189638"/>
          </a:xfrm>
          <a:prstGeom prst="rect">
            <a:avLst/>
          </a:prstGeom>
          <a:noFill/>
          <a:ln w="76200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342ABA-1C4C-26AF-EAAB-BD568D64321C}"/>
              </a:ext>
            </a:extLst>
          </p:cNvPr>
          <p:cNvSpPr txBox="1"/>
          <p:nvPr/>
        </p:nvSpPr>
        <p:spPr>
          <a:xfrm>
            <a:off x="-1060591" y="2217852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66FF"/>
                </a:solidFill>
              </a:rPr>
              <a:t>입력</a:t>
            </a:r>
            <a:endParaRPr lang="en-US" altLang="ko-KR" sz="3200" b="1" dirty="0">
              <a:solidFill>
                <a:srgbClr val="FF66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BFC962-6795-B0E3-B0AE-C28FF35CA583}"/>
              </a:ext>
            </a:extLst>
          </p:cNvPr>
          <p:cNvSpPr txBox="1"/>
          <p:nvPr/>
        </p:nvSpPr>
        <p:spPr>
          <a:xfrm>
            <a:off x="-1060591" y="5789783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00FFFF"/>
                </a:solidFill>
              </a:rPr>
              <a:t>출력</a:t>
            </a:r>
            <a:endParaRPr lang="en-US" altLang="ko-KR" sz="3200" b="1" dirty="0">
              <a:solidFill>
                <a:srgbClr val="00FFF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0166B0-1EB9-9495-C515-5DBF1906CA9C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FE013-71B0-41CE-E766-DADB09DBE67F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75C078-97CB-46B7-D810-750DAABCF110}"/>
              </a:ext>
            </a:extLst>
          </p:cNvPr>
          <p:cNvSpPr/>
          <p:nvPr/>
        </p:nvSpPr>
        <p:spPr>
          <a:xfrm>
            <a:off x="7008591" y="2230208"/>
            <a:ext cx="3163330" cy="1555369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D6D6F1-D8EB-0407-9A0F-3DBAC8FF1741}"/>
              </a:ext>
            </a:extLst>
          </p:cNvPr>
          <p:cNvSpPr txBox="1"/>
          <p:nvPr/>
        </p:nvSpPr>
        <p:spPr>
          <a:xfrm>
            <a:off x="700859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계산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E08B76-C33E-117B-ECA0-5CFF8100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E278C-61BC-9155-D911-E5C6163A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379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F0E0-9A35-5431-BE35-B90999BF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D19BE-D6BA-EC06-62BA-ED5B32B2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계산기 쓰는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47FA5-0518-9ECE-59C0-C24184308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5800" y="1825624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</a:rPr>
              <a:t>한 팩에 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</a:rPr>
              <a:t>10,000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</a:rPr>
              <a:t>원인 딸기 </a:t>
            </a:r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ko-KR" altLang="en-US" sz="3600" dirty="0">
                <a:solidFill>
                  <a:schemeClr val="accent2">
                    <a:lumMod val="50000"/>
                  </a:schemeClr>
                </a:solidFill>
              </a:rPr>
              <a:t>팩의 가격 구하기</a:t>
            </a:r>
            <a:endParaRPr lang="en-US" altLang="ko-KR" sz="36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altLang="ko-KR" sz="3600" dirty="0"/>
          </a:p>
          <a:p>
            <a:r>
              <a:rPr lang="en-US" altLang="ko-KR" sz="3600" dirty="0"/>
              <a:t>10000</a:t>
            </a:r>
            <a:r>
              <a:rPr lang="ko-KR" altLang="en-US" sz="3600" dirty="0"/>
              <a:t>을 입력한다</a:t>
            </a:r>
            <a:endParaRPr lang="en-US" altLang="ko-KR" sz="3600" dirty="0"/>
          </a:p>
          <a:p>
            <a:r>
              <a:rPr lang="en-US" altLang="ko-KR" sz="3600" dirty="0"/>
              <a:t>× </a:t>
            </a:r>
            <a:r>
              <a:rPr lang="ko-KR" altLang="en-US" sz="3600" dirty="0"/>
              <a:t>기호를 입력한다</a:t>
            </a:r>
            <a:endParaRPr lang="en-US" altLang="ko-KR" sz="3600" dirty="0"/>
          </a:p>
          <a:p>
            <a:r>
              <a:rPr lang="en-US" altLang="ko-KR" sz="3600" dirty="0"/>
              <a:t>3</a:t>
            </a:r>
            <a:r>
              <a:rPr lang="ko-KR" altLang="en-US" sz="3600" dirty="0"/>
              <a:t>을 입력한다</a:t>
            </a:r>
            <a:endParaRPr lang="en-US" altLang="ko-KR" sz="3600" dirty="0"/>
          </a:p>
          <a:p>
            <a:r>
              <a:rPr lang="en-US" altLang="ko-KR" sz="3600" dirty="0"/>
              <a:t>=</a:t>
            </a:r>
            <a:r>
              <a:rPr lang="ko-KR" altLang="en-US" sz="3600" dirty="0"/>
              <a:t> 기호를 입력한다</a:t>
            </a:r>
            <a:endParaRPr lang="en-US" altLang="ko-KR" sz="3600" dirty="0"/>
          </a:p>
          <a:p>
            <a:endParaRPr lang="en-US" altLang="ko-KR" sz="36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7DDA81-4280-D01B-1F2A-0E682A79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62DA1C-F10F-DF78-5757-53415856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574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9C5A-20CB-5359-8FC6-4B9E0981E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261BE1-B870-38CA-D698-B990BC55025E}"/>
              </a:ext>
            </a:extLst>
          </p:cNvPr>
          <p:cNvSpPr/>
          <p:nvPr/>
        </p:nvSpPr>
        <p:spPr>
          <a:xfrm>
            <a:off x="3496305" y="4785521"/>
            <a:ext cx="1200150" cy="1028699"/>
          </a:xfrm>
          <a:prstGeom prst="roundRect">
            <a:avLst>
              <a:gd name="adj" fmla="val 3148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B65D99-0EB0-0C98-7731-BACE02BCA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입력을 글로 받는 계산기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91B3A-AEC7-E871-8A0D-9B3A64848649}"/>
              </a:ext>
            </a:extLst>
          </p:cNvPr>
          <p:cNvSpPr txBox="1"/>
          <p:nvPr/>
        </p:nvSpPr>
        <p:spPr>
          <a:xfrm>
            <a:off x="1" y="4050957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6E137D-F557-9D99-B9A2-C3002DC11273}"/>
              </a:ext>
            </a:extLst>
          </p:cNvPr>
          <p:cNvSpPr/>
          <p:nvPr/>
        </p:nvSpPr>
        <p:spPr>
          <a:xfrm>
            <a:off x="3648705" y="4936333"/>
            <a:ext cx="1752600" cy="723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/>
              <a:t>USB</a:t>
            </a:r>
            <a:endParaRPr lang="ko-KR" altLang="en-US" sz="36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E0E13B-557E-DAF2-E2EA-FEDD386758B9}"/>
              </a:ext>
            </a:extLst>
          </p:cNvPr>
          <p:cNvSpPr/>
          <p:nvPr/>
        </p:nvSpPr>
        <p:spPr>
          <a:xfrm>
            <a:off x="5355587" y="4936333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21931-52D3-FB5D-F65F-A6943F91EFA8}"/>
              </a:ext>
            </a:extLst>
          </p:cNvPr>
          <p:cNvSpPr/>
          <p:nvPr/>
        </p:nvSpPr>
        <p:spPr>
          <a:xfrm>
            <a:off x="6188774" y="4668087"/>
            <a:ext cx="2955227" cy="12612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3DBD12-404E-2599-2278-D55A67AEB6BC}"/>
              </a:ext>
            </a:extLst>
          </p:cNvPr>
          <p:cNvSpPr/>
          <p:nvPr/>
        </p:nvSpPr>
        <p:spPr>
          <a:xfrm>
            <a:off x="6500772" y="5144442"/>
            <a:ext cx="2285427" cy="534047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600" dirty="0">
                <a:solidFill>
                  <a:schemeClr val="tx1"/>
                </a:solidFill>
              </a:rPr>
              <a:t>10002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40DE9F-3ADD-E3A8-5D87-44CCBC9F93D8}"/>
              </a:ext>
            </a:extLst>
          </p:cNvPr>
          <p:cNvSpPr/>
          <p:nvPr/>
        </p:nvSpPr>
        <p:spPr>
          <a:xfrm>
            <a:off x="6500772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5EEC15-F8BB-B02E-578C-A22E6E0F9822}"/>
              </a:ext>
            </a:extLst>
          </p:cNvPr>
          <p:cNvSpPr/>
          <p:nvPr/>
        </p:nvSpPr>
        <p:spPr>
          <a:xfrm>
            <a:off x="6666423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D7B525-81B5-788A-1C55-B00DB5E2710A}"/>
              </a:ext>
            </a:extLst>
          </p:cNvPr>
          <p:cNvSpPr/>
          <p:nvPr/>
        </p:nvSpPr>
        <p:spPr>
          <a:xfrm>
            <a:off x="6832074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C1F763-455E-DEE7-86A8-7315A85DEBE7}"/>
              </a:ext>
            </a:extLst>
          </p:cNvPr>
          <p:cNvSpPr/>
          <p:nvPr/>
        </p:nvSpPr>
        <p:spPr>
          <a:xfrm>
            <a:off x="6997725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AEAF02-71AA-BB4C-9971-9D969992DA08}"/>
              </a:ext>
            </a:extLst>
          </p:cNvPr>
          <p:cNvSpPr/>
          <p:nvPr/>
        </p:nvSpPr>
        <p:spPr>
          <a:xfrm>
            <a:off x="7163376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6E2D0F-D12D-5F72-97D2-0A0E6B040526}"/>
              </a:ext>
            </a:extLst>
          </p:cNvPr>
          <p:cNvSpPr/>
          <p:nvPr/>
        </p:nvSpPr>
        <p:spPr>
          <a:xfrm>
            <a:off x="6165914" y="4929088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7157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401B2-4A31-3779-D4C7-3389B7413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C0C35-A429-5AC0-A487-AB9D0547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0AE4C90E-26A2-2763-B52B-58417719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/>
          </a:bodyPr>
          <a:lstStyle/>
          <a:p>
            <a:endParaRPr lang="en-US" altLang="ko-KR" sz="3600" dirty="0"/>
          </a:p>
          <a:p>
            <a:r>
              <a:rPr lang="ko-KR" altLang="en-US" sz="3600" dirty="0"/>
              <a:t>현재 처리 중인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줄번호를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가지고 있다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4FDFE3-6DDF-D1C1-65A1-0D46F6E98B50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9DCD0F9-4B34-2AB8-B34E-4510BAF887E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D3A8D-68DD-73E3-8A5F-6DE596696062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2D91AE-BAA1-E7A5-6DFF-4DD3FA9B7E29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0FFEFE7-0227-D289-D2F7-D3C275F16110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F60D17-A134-2E3A-0B04-C144EA957000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268109-E7D1-AB02-6F2D-EDDAB6A57925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4A5AA6A-C846-7D92-C9C7-9301968C786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CDB015-5EBD-34E5-37FC-764FA92BAF68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509892-000E-DBC6-5448-FDC6C21960C4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5A2703-43C7-B7DE-2D37-10759A9FA963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1DCEC-EEE4-B6E4-F930-CA26BFB76B37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3E2EE7-4E7A-64E7-3685-FE827CDE5662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D9BF67D-A034-DDA0-17B6-62C88CFB717B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D6947A-C700-B55F-D7D5-C924A614A46F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B71C1C-0FBE-E4C0-152E-39A4E0A2BF79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7C6BCC-472A-3131-0B30-4881496221F8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9D1D38-A7DD-F132-375C-672E2547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45FF9B-57FA-58B5-ED61-9B8AEA2C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170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2F48-35EE-8630-FF61-534E0A8A7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1FE28-BD47-49C3-CD65-4A589AC1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2D78B4ED-E248-E152-894F-F5CB67BBB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줄부터 시작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저장장치 </a:t>
            </a:r>
            <a:r>
              <a:rPr lang="en-US" altLang="ko-KR" sz="3600" dirty="0"/>
              <a:t>1</a:t>
            </a:r>
            <a:r>
              <a:rPr lang="ko-KR" altLang="en-US" sz="3600" dirty="0"/>
              <a:t>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10000</a:t>
            </a:r>
            <a:r>
              <a:rPr lang="ko-KR" altLang="en-US" sz="3600" dirty="0"/>
              <a:t>을 저장한다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다음 줄로 이동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C14BA9-08B6-6A72-37D8-FD459597EECC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51B425-F421-1062-935E-1B1E0B46749A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D3492E-8DCA-B69F-227F-988B7C51CFD4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16DFAA-62E1-C57F-85F9-48A9822993C4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3DC64A-AC2C-33A1-DFDE-BBDB6890F33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696E90-3A9E-A87F-9FA4-A9B79096723A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48914D7-1EB5-A93F-0441-216046B5B38C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51D06AE-1711-3663-710F-DADB27A4DCF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E1F9DA-10C5-1EBB-7836-0342F8E1D5BB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0C3B40-5125-7A4D-B57B-DD8823714713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072F53-07F9-C221-57BF-DA35DD115A68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E0EACD-F455-E2C1-0061-117371E5B726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88599CB-3D02-B5CE-9278-EBD8E1CDAB11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1345AB0-D975-7DBD-ADA6-F971CC3C3A6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381C6E-CA17-6F45-B060-E79043F98D48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E0A62C2-AD9C-D876-868F-95BF404AB5A3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D8CB7C-9E24-61B4-B83E-932705E22D49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674F71B-FD83-57ED-8AB3-E6B269E02BE2}"/>
              </a:ext>
            </a:extLst>
          </p:cNvPr>
          <p:cNvSpPr/>
          <p:nvPr/>
        </p:nvSpPr>
        <p:spPr>
          <a:xfrm>
            <a:off x="-1081087" y="4074674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970584-E62E-E9F4-AA3C-FC95C84EAD68}"/>
              </a:ext>
            </a:extLst>
          </p:cNvPr>
          <p:cNvSpPr/>
          <p:nvPr/>
        </p:nvSpPr>
        <p:spPr>
          <a:xfrm>
            <a:off x="-418154" y="3953063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4CA93-3590-383A-4780-85C0EA4283D0}"/>
              </a:ext>
            </a:extLst>
          </p:cNvPr>
          <p:cNvSpPr txBox="1"/>
          <p:nvPr/>
        </p:nvSpPr>
        <p:spPr>
          <a:xfrm>
            <a:off x="4467820" y="2439760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10000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A9297-448B-9425-49DE-81FE75A0104B}"/>
              </a:ext>
            </a:extLst>
          </p:cNvPr>
          <p:cNvSpPr txBox="1"/>
          <p:nvPr/>
        </p:nvSpPr>
        <p:spPr>
          <a:xfrm>
            <a:off x="1226344" y="2439760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23F1900C-FD75-729D-555A-B9E240EC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2F1F481-E45D-72DF-4246-C1C36268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234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1825A-E181-D6B5-00D9-7C1168CD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9F0A34-7B50-5162-BE7A-A0024760D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4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0A5F4-6536-716A-107F-9CED0D43672E}"/>
              </a:ext>
            </a:extLst>
          </p:cNvPr>
          <p:cNvSpPr txBox="1"/>
          <p:nvPr/>
        </p:nvSpPr>
        <p:spPr>
          <a:xfrm>
            <a:off x="0" y="0"/>
            <a:ext cx="496321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개인정보처리방침 확인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2271245-AA46-D730-E30E-C5E4655E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087B79-4D1E-A200-0725-E5B13317F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006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99EB4-8DF3-D21F-FB10-B2B7B4981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F141E-EBDD-9042-8827-49F0143F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E3B4D211-04F9-4A32-1111-D57B84C02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/>
          </a:bodyPr>
          <a:lstStyle/>
          <a:p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실행할 연산에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+</a:t>
            </a:r>
            <a:r>
              <a:rPr lang="ko-KR" altLang="en-US" sz="3600" dirty="0"/>
              <a:t>를 저장한다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다음 줄로 이동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116B56-E944-F142-E77F-959553550B55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E03AD2-45DF-3081-C33B-17C10A6D4EBB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288184-BCA9-CC53-9B83-4CAD479BDA50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26A041-FB1C-C290-D0AC-0BB3B62CD043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C28B64-C0F7-9329-8174-C1B2F3AFA809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F486C-6CB1-1AC8-68E9-97990234943E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7CFE88-0AE8-8ACA-6A5F-75FAFEF04BD8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235DB48-7E08-1E2B-AC44-4CA5626E7662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0B8B0-5E82-00E7-F5F6-6BFA3F6EE608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D11120-31F6-B556-4057-3E7C05978F58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A477B0-76B7-DA81-6140-398462459FEF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3855D6-91F1-EB80-2AC3-0DD718BEFDD5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A26374-BFE4-96C9-8F79-10400D150171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42B8BCF-355C-E310-D1C6-D03F2016D9E2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E44C50-6E1E-4F86-55F4-84D1DC9D22D1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1B08F04-95DF-3FC2-26D6-CCA2BEDEE055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8A54CF-FF89-3049-91A8-4ACAACA27F98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E0A72F9-1DDD-C267-E26E-4D8DC261E5E6}"/>
              </a:ext>
            </a:extLst>
          </p:cNvPr>
          <p:cNvSpPr/>
          <p:nvPr/>
        </p:nvSpPr>
        <p:spPr>
          <a:xfrm>
            <a:off x="-1081087" y="4656996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C3AD7C-3BCD-0646-2C58-AFB6619B67FE}"/>
              </a:ext>
            </a:extLst>
          </p:cNvPr>
          <p:cNvSpPr/>
          <p:nvPr/>
        </p:nvSpPr>
        <p:spPr>
          <a:xfrm>
            <a:off x="-418154" y="4535385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814F9-953E-5E4D-C940-4FFA852240BA}"/>
              </a:ext>
            </a:extLst>
          </p:cNvPr>
          <p:cNvSpPr txBox="1"/>
          <p:nvPr/>
        </p:nvSpPr>
        <p:spPr>
          <a:xfrm>
            <a:off x="4467820" y="2439760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10000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90740-623B-4CF4-B443-ABDFE2C97CF8}"/>
              </a:ext>
            </a:extLst>
          </p:cNvPr>
          <p:cNvSpPr txBox="1"/>
          <p:nvPr/>
        </p:nvSpPr>
        <p:spPr>
          <a:xfrm>
            <a:off x="1226344" y="2439760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8A678-F624-E38D-250D-BCB4A01160ED}"/>
              </a:ext>
            </a:extLst>
          </p:cNvPr>
          <p:cNvSpPr txBox="1"/>
          <p:nvPr/>
        </p:nvSpPr>
        <p:spPr>
          <a:xfrm>
            <a:off x="4467820" y="4881841"/>
            <a:ext cx="15162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+</a:t>
            </a:r>
            <a:endParaRPr lang="ko-KR" altLang="en-US" sz="3600" dirty="0"/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ACD6883C-7DAB-5542-57B6-571DE4E5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DBA6AF97-2BD4-AF8D-A60D-9FBA2B85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373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6DE8-6E5E-F623-B097-6B7CE4E8D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13BE1-AC65-A153-B2F1-E725FDFD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5C741CD3-F0A4-A861-0F6C-5B297DC9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/>
          </a:bodyPr>
          <a:lstStyle/>
          <a:p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저장장치 </a:t>
            </a:r>
            <a:r>
              <a:rPr lang="en-US" altLang="ko-KR" sz="3600" dirty="0"/>
              <a:t>2</a:t>
            </a:r>
            <a:r>
              <a:rPr lang="ko-KR" altLang="en-US" sz="3600" dirty="0"/>
              <a:t>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2</a:t>
            </a:r>
            <a:r>
              <a:rPr lang="ko-KR" altLang="en-US" sz="3600" dirty="0"/>
              <a:t>를 저장한다</a:t>
            </a:r>
            <a:endParaRPr lang="en-US" altLang="ko-KR" sz="3600" dirty="0"/>
          </a:p>
          <a:p>
            <a:endParaRPr lang="en-US" altLang="ko-KR" sz="3600" dirty="0"/>
          </a:p>
          <a:p>
            <a:r>
              <a:rPr lang="ko-KR" altLang="en-US" sz="3600" dirty="0"/>
              <a:t>다음 줄로 이동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AAE8A8-AB96-B1A0-1897-AA0122759AF5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38BE127-F1A3-AC0C-7D55-3A18D023FA3E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2CC781-BB23-215D-1850-B62B24C693B0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C82002-88CD-BDCA-9083-E8D50ED049BA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7F0AC8-7AB8-5102-05AB-DC859D4C2BDD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09B2D6-A404-DA6F-E61B-A8AFBEAFDF6A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42D418-3A83-673F-1A32-46995DBBB65A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437127-9453-AD8E-EF6B-F3DD153527E4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82536-485C-2FCF-D318-AF1F7FB852A6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49179F-2E0F-F495-9C71-121AA1780175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95C76A-7B31-D076-0158-439F3F43758F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A7E606-959A-991C-29F0-2CF4CA3C758F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19E24D5-5425-9FA3-8924-1D8B7DB52D5E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BBDA577-DBB8-402C-8488-B6DF53639AD6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D26742-EE62-4866-55F8-7CE86AB6F3EB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7B91B1-F765-6C4B-E9BF-77E47618E871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392A05-5E02-4775-D038-414328AA65FC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50DE527-3DD5-E80A-EF81-A721482C41AA}"/>
              </a:ext>
            </a:extLst>
          </p:cNvPr>
          <p:cNvSpPr/>
          <p:nvPr/>
        </p:nvSpPr>
        <p:spPr>
          <a:xfrm>
            <a:off x="-1081087" y="5193121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40C1D9-04AA-FC9C-41A9-2EB6079D451E}"/>
              </a:ext>
            </a:extLst>
          </p:cNvPr>
          <p:cNvSpPr/>
          <p:nvPr/>
        </p:nvSpPr>
        <p:spPr>
          <a:xfrm>
            <a:off x="-418154" y="5071510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9BEB19-2A6A-BF83-A16E-F49347617D59}"/>
              </a:ext>
            </a:extLst>
          </p:cNvPr>
          <p:cNvSpPr txBox="1"/>
          <p:nvPr/>
        </p:nvSpPr>
        <p:spPr>
          <a:xfrm>
            <a:off x="4467820" y="2439760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10000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C6F01-535B-EEBB-F52E-B7AB5CF42DF6}"/>
              </a:ext>
            </a:extLst>
          </p:cNvPr>
          <p:cNvSpPr txBox="1"/>
          <p:nvPr/>
        </p:nvSpPr>
        <p:spPr>
          <a:xfrm>
            <a:off x="1226344" y="2439760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22469-AB1C-1294-4EC7-69D0B0FBC96D}"/>
              </a:ext>
            </a:extLst>
          </p:cNvPr>
          <p:cNvSpPr txBox="1"/>
          <p:nvPr/>
        </p:nvSpPr>
        <p:spPr>
          <a:xfrm>
            <a:off x="4467820" y="4881841"/>
            <a:ext cx="15162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+</a:t>
            </a:r>
            <a:endParaRPr lang="ko-KR" alt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892E55-A8D1-15EC-4C65-E03D3F40F901}"/>
              </a:ext>
            </a:extLst>
          </p:cNvPr>
          <p:cNvSpPr txBox="1"/>
          <p:nvPr/>
        </p:nvSpPr>
        <p:spPr>
          <a:xfrm>
            <a:off x="4467820" y="3654191"/>
            <a:ext cx="151626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1EFCD709-CC39-040E-3E88-ECB24D07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22C8F4E-79D1-5BBF-7E88-1CB3A28B2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2776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40333-08B6-17E6-66E5-DF426F510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D34E2-2ACD-128E-5765-6852868E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입력을 글로 받는 계산기가 일하는 방법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8108D7C0-CB13-BF87-4BA1-93EC2EE1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706" y="1825624"/>
            <a:ext cx="4193382" cy="503237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600" dirty="0"/>
              <a:t>저장장치 </a:t>
            </a:r>
            <a:r>
              <a:rPr lang="en-US" altLang="ko-KR" sz="3600" dirty="0"/>
              <a:t>1, 2</a:t>
            </a:r>
            <a:r>
              <a:rPr lang="ko-KR" altLang="en-US" sz="3600" dirty="0"/>
              <a:t>에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저장된 값으로 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연산을 실행한다</a:t>
            </a:r>
            <a:r>
              <a:rPr lang="en-US" altLang="ko-KR" sz="3600" dirty="0"/>
              <a:t>.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결과는 저장장치</a:t>
            </a:r>
            <a:r>
              <a:rPr lang="en-US" altLang="ko-KR" sz="3600" dirty="0"/>
              <a:t>1</a:t>
            </a:r>
            <a:r>
              <a:rPr lang="ko-KR" altLang="en-US" sz="3600" dirty="0"/>
              <a:t>에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ko-KR" altLang="en-US" sz="3600" dirty="0"/>
              <a:t>저장한다</a:t>
            </a:r>
            <a:r>
              <a:rPr lang="en-US" altLang="ko-KR" sz="3600" dirty="0"/>
              <a:t>.</a:t>
            </a:r>
          </a:p>
          <a:p>
            <a:endParaRPr lang="en-US" altLang="ko-KR" sz="3600" dirty="0"/>
          </a:p>
          <a:p>
            <a:r>
              <a:rPr lang="ko-KR" altLang="en-US" sz="3600" dirty="0"/>
              <a:t>화면에 결과 출력</a:t>
            </a:r>
            <a:endParaRPr lang="en-US" altLang="ko-KR" sz="3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183106-B526-2564-34B2-821058AE3386}"/>
              </a:ext>
            </a:extLst>
          </p:cNvPr>
          <p:cNvGrpSpPr/>
          <p:nvPr/>
        </p:nvGrpSpPr>
        <p:grpSpPr>
          <a:xfrm>
            <a:off x="3404206" y="3871140"/>
            <a:ext cx="2479085" cy="766489"/>
            <a:chOff x="2961321" y="2383344"/>
            <a:chExt cx="1476454" cy="6466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A5B5EA-80E9-9E8E-E23F-80ABA895FFDC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E1DBCB-5BF7-3A47-C069-A542E138B688}"/>
                </a:ext>
              </a:extLst>
            </p:cNvPr>
            <p:cNvSpPr txBox="1"/>
            <p:nvPr/>
          </p:nvSpPr>
          <p:spPr>
            <a:xfrm>
              <a:off x="2977926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2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D2A381-9FF2-0CE0-C5C3-6CAD0CB865AD}"/>
              </a:ext>
            </a:extLst>
          </p:cNvPr>
          <p:cNvGrpSpPr/>
          <p:nvPr/>
        </p:nvGrpSpPr>
        <p:grpSpPr>
          <a:xfrm>
            <a:off x="3391641" y="2635050"/>
            <a:ext cx="2479085" cy="766489"/>
            <a:chOff x="2961321" y="2383344"/>
            <a:chExt cx="1476454" cy="64669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AE32E1-0336-1CDE-1ACC-CD140C6C4EA4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983830-3144-05AB-AB9D-FFEDCA2D6D4D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저장장치</a:t>
              </a:r>
              <a:r>
                <a:rPr lang="en-US" altLang="ko-KR" sz="3200" dirty="0"/>
                <a:t>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D2CC2C-A019-0EB4-C723-89CEA8B3DDC3}"/>
              </a:ext>
            </a:extLst>
          </p:cNvPr>
          <p:cNvGrpSpPr/>
          <p:nvPr/>
        </p:nvGrpSpPr>
        <p:grpSpPr>
          <a:xfrm>
            <a:off x="3379076" y="5107230"/>
            <a:ext cx="2479085" cy="766489"/>
            <a:chOff x="2961321" y="2383344"/>
            <a:chExt cx="1476454" cy="6466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C79E67-5168-4B9B-33B9-CC1C34264325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064263-45C9-E37B-B3FA-F7212616EC1E}"/>
                </a:ext>
              </a:extLst>
            </p:cNvPr>
            <p:cNvSpPr txBox="1"/>
            <p:nvPr/>
          </p:nvSpPr>
          <p:spPr>
            <a:xfrm>
              <a:off x="2985409" y="2465839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실행할 연산</a:t>
              </a:r>
              <a:endParaRPr lang="en-US" altLang="ko-KR" sz="32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8E83E8-B22D-143A-25B8-6A5B3F9AEBDA}"/>
              </a:ext>
            </a:extLst>
          </p:cNvPr>
          <p:cNvSpPr txBox="1"/>
          <p:nvPr/>
        </p:nvSpPr>
        <p:spPr>
          <a:xfrm>
            <a:off x="-346713" y="3965769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+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2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=</a:t>
            </a:r>
            <a:endParaRPr lang="ko-KR" altLang="en-US" sz="3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436EA8-EF5C-9D09-97AF-E01AF1947228}"/>
              </a:ext>
            </a:extLst>
          </p:cNvPr>
          <p:cNvSpPr/>
          <p:nvPr/>
        </p:nvSpPr>
        <p:spPr>
          <a:xfrm>
            <a:off x="3049517" y="2230208"/>
            <a:ext cx="3163330" cy="4022311"/>
          </a:xfrm>
          <a:prstGeom prst="rect">
            <a:avLst/>
          </a:prstGeom>
          <a:noFill/>
          <a:ln w="76200">
            <a:solidFill>
              <a:srgbClr val="FF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7AC3C1-87E1-FE1A-FD56-D3A23A0CF8C2}"/>
              </a:ext>
            </a:extLst>
          </p:cNvPr>
          <p:cNvSpPr txBox="1"/>
          <p:nvPr/>
        </p:nvSpPr>
        <p:spPr>
          <a:xfrm>
            <a:off x="3049517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FFFF66"/>
                </a:solidFill>
              </a:rPr>
              <a:t>저장</a:t>
            </a:r>
            <a:endParaRPr lang="en-US" altLang="ko-KR" sz="3200" b="1" dirty="0">
              <a:solidFill>
                <a:srgbClr val="FFFF66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0308D6E-ECF2-728E-3065-7D7317DBE3A4}"/>
              </a:ext>
            </a:extLst>
          </p:cNvPr>
          <p:cNvGrpSpPr/>
          <p:nvPr/>
        </p:nvGrpSpPr>
        <p:grpSpPr>
          <a:xfrm>
            <a:off x="-346713" y="2545307"/>
            <a:ext cx="2479085" cy="766489"/>
            <a:chOff x="2961321" y="2383344"/>
            <a:chExt cx="1476454" cy="6466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24172F0-7DEC-4DB3-4477-69C67D8E24CF}"/>
                </a:ext>
              </a:extLst>
            </p:cNvPr>
            <p:cNvSpPr/>
            <p:nvPr/>
          </p:nvSpPr>
          <p:spPr>
            <a:xfrm>
              <a:off x="2961321" y="2383344"/>
              <a:ext cx="1476454" cy="6466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882DB1-0581-D438-FD57-937BC94DBD2E}"/>
                </a:ext>
              </a:extLst>
            </p:cNvPr>
            <p:cNvSpPr txBox="1"/>
            <p:nvPr/>
          </p:nvSpPr>
          <p:spPr>
            <a:xfrm>
              <a:off x="2977926" y="2460001"/>
              <a:ext cx="1444883" cy="49338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dirty="0"/>
                <a:t>현재 </a:t>
              </a:r>
              <a:r>
                <a:rPr lang="ko-KR" altLang="en-US" sz="3200" dirty="0" err="1"/>
                <a:t>줄번호</a:t>
              </a:r>
              <a:endParaRPr lang="en-US" altLang="ko-KR" sz="3200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96DC7F-A930-8F65-9580-33FF72B4E83F}"/>
              </a:ext>
            </a:extLst>
          </p:cNvPr>
          <p:cNvSpPr/>
          <p:nvPr/>
        </p:nvSpPr>
        <p:spPr>
          <a:xfrm>
            <a:off x="-688836" y="2230208"/>
            <a:ext cx="3163330" cy="1398818"/>
          </a:xfrm>
          <a:prstGeom prst="rect">
            <a:avLst/>
          </a:prstGeom>
          <a:noFill/>
          <a:ln w="76200">
            <a:solidFill>
              <a:srgbClr val="66FF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ACD8DE-6590-5CF9-CB71-B9BB38E07B1B}"/>
              </a:ext>
            </a:extLst>
          </p:cNvPr>
          <p:cNvSpPr txBox="1"/>
          <p:nvPr/>
        </p:nvSpPr>
        <p:spPr>
          <a:xfrm>
            <a:off x="-697981" y="1529079"/>
            <a:ext cx="10393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rgbClr val="66FF66"/>
                </a:solidFill>
              </a:rPr>
              <a:t>관리</a:t>
            </a:r>
            <a:endParaRPr lang="en-US" altLang="ko-KR" sz="3200" b="1" dirty="0">
              <a:solidFill>
                <a:srgbClr val="66FF66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6E7C06B-4054-6A53-2AFC-A333F5065791}"/>
              </a:ext>
            </a:extLst>
          </p:cNvPr>
          <p:cNvSpPr/>
          <p:nvPr/>
        </p:nvSpPr>
        <p:spPr>
          <a:xfrm>
            <a:off x="-1081087" y="5741942"/>
            <a:ext cx="585787" cy="4107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C5F5C5-C2A3-FE7A-A68D-1FFDE237536A}"/>
              </a:ext>
            </a:extLst>
          </p:cNvPr>
          <p:cNvSpPr/>
          <p:nvPr/>
        </p:nvSpPr>
        <p:spPr>
          <a:xfrm>
            <a:off x="-418154" y="5620331"/>
            <a:ext cx="2594613" cy="6323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F150E1-7677-00B4-8269-E2D92D568780}"/>
              </a:ext>
            </a:extLst>
          </p:cNvPr>
          <p:cNvSpPr txBox="1"/>
          <p:nvPr/>
        </p:nvSpPr>
        <p:spPr>
          <a:xfrm>
            <a:off x="4467820" y="2439760"/>
            <a:ext cx="151626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3600" dirty="0"/>
              <a:t>10002</a:t>
            </a:r>
            <a:endParaRPr lang="ko-KR" alt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6D0A6-2D22-33F2-FDCE-17843BF92FDF}"/>
              </a:ext>
            </a:extLst>
          </p:cNvPr>
          <p:cNvSpPr txBox="1"/>
          <p:nvPr/>
        </p:nvSpPr>
        <p:spPr>
          <a:xfrm>
            <a:off x="1226344" y="2439760"/>
            <a:ext cx="105110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31F1B0-EB22-483E-892B-D06A0F6EE141}"/>
              </a:ext>
            </a:extLst>
          </p:cNvPr>
          <p:cNvSpPr txBox="1"/>
          <p:nvPr/>
        </p:nvSpPr>
        <p:spPr>
          <a:xfrm>
            <a:off x="4467820" y="4881841"/>
            <a:ext cx="15162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/>
              <a:t>출력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DCF56-B252-41FA-8922-94BB1A072F56}"/>
              </a:ext>
            </a:extLst>
          </p:cNvPr>
          <p:cNvSpPr txBox="1"/>
          <p:nvPr/>
        </p:nvSpPr>
        <p:spPr>
          <a:xfrm>
            <a:off x="4467820" y="3654191"/>
            <a:ext cx="151626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331BDEAF-444A-64CF-C898-69EF46DD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23D1CFE-80C8-6CB9-B97C-1472A23C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2543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8A24C-B8EA-408F-425C-774E2FDE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0C220B-31B9-84CD-922C-BE2BFEB8FE32}"/>
              </a:ext>
            </a:extLst>
          </p:cNvPr>
          <p:cNvSpPr/>
          <p:nvPr/>
        </p:nvSpPr>
        <p:spPr>
          <a:xfrm>
            <a:off x="3496305" y="4785521"/>
            <a:ext cx="1200150" cy="1028699"/>
          </a:xfrm>
          <a:prstGeom prst="roundRect">
            <a:avLst>
              <a:gd name="adj" fmla="val 31482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ABCE10-F2D4-FEA1-3EA3-4E7FD443DB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데이터와 프로그램이 </a:t>
            </a:r>
            <a:br>
              <a:rPr lang="en-US" altLang="ko-KR" dirty="0"/>
            </a:br>
            <a:r>
              <a:rPr lang="ko-KR" altLang="en-US" dirty="0"/>
              <a:t>분리된 계산기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5ABBD-3897-858E-02B3-0900642427EF}"/>
              </a:ext>
            </a:extLst>
          </p:cNvPr>
          <p:cNvSpPr txBox="1"/>
          <p:nvPr/>
        </p:nvSpPr>
        <p:spPr>
          <a:xfrm>
            <a:off x="1" y="3098005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</a:t>
            </a:r>
            <a:r>
              <a:rPr lang="ko-KR" altLang="en-US" sz="3600" dirty="0"/>
              <a:t>끝</a:t>
            </a:r>
            <a:endParaRPr lang="en-US" altLang="ko-KR" sz="3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80995C-C14C-20D5-BC4C-48A569E2C61D}"/>
              </a:ext>
            </a:extLst>
          </p:cNvPr>
          <p:cNvSpPr/>
          <p:nvPr/>
        </p:nvSpPr>
        <p:spPr>
          <a:xfrm>
            <a:off x="3648705" y="4936333"/>
            <a:ext cx="1752600" cy="723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/>
              <a:t>USB</a:t>
            </a:r>
            <a:endParaRPr lang="ko-KR" altLang="en-US" sz="36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6DCA4F-30CF-F2B0-2043-6330B3BACEEB}"/>
              </a:ext>
            </a:extLst>
          </p:cNvPr>
          <p:cNvSpPr/>
          <p:nvPr/>
        </p:nvSpPr>
        <p:spPr>
          <a:xfrm>
            <a:off x="5355587" y="4936333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155FD7-35F1-A582-668E-DFC10F905DA9}"/>
              </a:ext>
            </a:extLst>
          </p:cNvPr>
          <p:cNvSpPr/>
          <p:nvPr/>
        </p:nvSpPr>
        <p:spPr>
          <a:xfrm>
            <a:off x="6188774" y="4668087"/>
            <a:ext cx="2955227" cy="12612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1F5A1A-BFF4-4485-635D-0A81C7EC3865}"/>
              </a:ext>
            </a:extLst>
          </p:cNvPr>
          <p:cNvSpPr/>
          <p:nvPr/>
        </p:nvSpPr>
        <p:spPr>
          <a:xfrm>
            <a:off x="6500772" y="5144442"/>
            <a:ext cx="2285427" cy="534047"/>
          </a:xfrm>
          <a:prstGeom prst="rect">
            <a:avLst/>
          </a:prstGeom>
          <a:solidFill>
            <a:srgbClr val="E7E3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600" dirty="0">
                <a:solidFill>
                  <a:schemeClr val="tx1"/>
                </a:solidFill>
              </a:rPr>
              <a:t>20000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975062-34C6-4688-DE21-89956DFAF9C7}"/>
              </a:ext>
            </a:extLst>
          </p:cNvPr>
          <p:cNvSpPr/>
          <p:nvPr/>
        </p:nvSpPr>
        <p:spPr>
          <a:xfrm>
            <a:off x="6500772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311AF7-9675-DD61-AD00-12ECA4A4F4FD}"/>
              </a:ext>
            </a:extLst>
          </p:cNvPr>
          <p:cNvSpPr/>
          <p:nvPr/>
        </p:nvSpPr>
        <p:spPr>
          <a:xfrm>
            <a:off x="6666423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325C3D3-637B-4919-89DE-B6080F3F2428}"/>
              </a:ext>
            </a:extLst>
          </p:cNvPr>
          <p:cNvSpPr/>
          <p:nvPr/>
        </p:nvSpPr>
        <p:spPr>
          <a:xfrm>
            <a:off x="6832074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56864B-9C79-E024-3716-54C2840BAF60}"/>
              </a:ext>
            </a:extLst>
          </p:cNvPr>
          <p:cNvSpPr/>
          <p:nvPr/>
        </p:nvSpPr>
        <p:spPr>
          <a:xfrm>
            <a:off x="6997725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806B2F-A1CA-274B-B565-FA2EB8B17CF6}"/>
              </a:ext>
            </a:extLst>
          </p:cNvPr>
          <p:cNvSpPr/>
          <p:nvPr/>
        </p:nvSpPr>
        <p:spPr>
          <a:xfrm>
            <a:off x="7163376" y="4846983"/>
            <a:ext cx="165651" cy="164213"/>
          </a:xfrm>
          <a:prstGeom prst="rect">
            <a:avLst/>
          </a:prstGeom>
          <a:solidFill>
            <a:srgbClr val="BBB5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EABD52-8EFB-2496-E8BD-F2252997C6D8}"/>
              </a:ext>
            </a:extLst>
          </p:cNvPr>
          <p:cNvSpPr/>
          <p:nvPr/>
        </p:nvSpPr>
        <p:spPr>
          <a:xfrm>
            <a:off x="6165914" y="4929088"/>
            <a:ext cx="45719" cy="723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033E0-D40F-CF6F-2442-873584EB0B85}"/>
              </a:ext>
            </a:extLst>
          </p:cNvPr>
          <p:cNvSpPr txBox="1"/>
          <p:nvPr/>
        </p:nvSpPr>
        <p:spPr>
          <a:xfrm>
            <a:off x="-1524000" y="3022461"/>
            <a:ext cx="167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</a:rPr>
              <a:t>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AD6DDD-39D1-7ED8-1335-93A4E8EA47CE}"/>
              </a:ext>
            </a:extLst>
          </p:cNvPr>
          <p:cNvSpPr txBox="1"/>
          <p:nvPr/>
        </p:nvSpPr>
        <p:spPr>
          <a:xfrm>
            <a:off x="0" y="6080193"/>
            <a:ext cx="2654894" cy="646331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모두 더한다</a:t>
            </a:r>
            <a:endParaRPr lang="en-US" altLang="ko-KR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CE029-981E-68E7-4739-B890BFACDFAA}"/>
              </a:ext>
            </a:extLst>
          </p:cNvPr>
          <p:cNvSpPr txBox="1"/>
          <p:nvPr/>
        </p:nvSpPr>
        <p:spPr>
          <a:xfrm>
            <a:off x="-1587952" y="5483297"/>
            <a:ext cx="2061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accent3">
                    <a:lumMod val="60000"/>
                    <a:lumOff val="40000"/>
                  </a:schemeClr>
                </a:solidFill>
              </a:rPr>
              <a:t>프로그램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7741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C5B9-A88B-87C1-F603-D5D33011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5CE8A-5C4D-0493-4998-306BAE63A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5CA0B8AF-2B55-78F1-4FD4-8EBD5FEF2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3339" y="1825624"/>
            <a:ext cx="11284226" cy="5032376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저장장치 </a:t>
            </a:r>
            <a:r>
              <a:rPr lang="en-US" altLang="ko-KR" sz="3600" dirty="0"/>
              <a:t>A</a:t>
            </a:r>
            <a:r>
              <a:rPr lang="ko-KR" altLang="en-US" sz="3600" dirty="0"/>
              <a:t>에 </a:t>
            </a:r>
            <a:r>
              <a:rPr lang="en-US" altLang="ko-KR" sz="3600" dirty="0"/>
              <a:t>0</a:t>
            </a:r>
            <a:r>
              <a:rPr lang="ko-KR" altLang="en-US" sz="3600" dirty="0"/>
              <a:t>을 저장한다</a:t>
            </a:r>
            <a:r>
              <a:rPr lang="en-US" altLang="ko-KR" sz="3600" dirty="0"/>
              <a:t>. </a:t>
            </a:r>
          </a:p>
          <a:p>
            <a:endParaRPr lang="en-US" altLang="ko-KR" sz="3600" dirty="0"/>
          </a:p>
          <a:p>
            <a:r>
              <a:rPr lang="ko-KR" altLang="en-US" sz="3600" dirty="0"/>
              <a:t>데이터 하나를 저장장치 </a:t>
            </a:r>
            <a:r>
              <a:rPr lang="en-US" altLang="ko-KR" sz="3600" dirty="0"/>
              <a:t>B</a:t>
            </a:r>
            <a:r>
              <a:rPr lang="ko-KR" altLang="en-US" sz="3600" dirty="0"/>
              <a:t>에 저장한다</a:t>
            </a:r>
            <a:r>
              <a:rPr lang="en-US" altLang="ko-KR" sz="3600" dirty="0"/>
              <a:t>.</a:t>
            </a:r>
          </a:p>
          <a:p>
            <a:r>
              <a:rPr lang="ko-KR" altLang="en-US" sz="3600" dirty="0"/>
              <a:t>데이터가 </a:t>
            </a:r>
            <a:r>
              <a:rPr lang="en-US" altLang="ko-KR" sz="3600" dirty="0"/>
              <a:t>“</a:t>
            </a:r>
            <a:r>
              <a:rPr lang="ko-KR" altLang="en-US" sz="3600" dirty="0"/>
              <a:t>끝</a:t>
            </a:r>
            <a:r>
              <a:rPr lang="en-US" altLang="ko-KR" sz="3600" dirty="0"/>
              <a:t>”</a:t>
            </a:r>
            <a:r>
              <a:rPr lang="ko-KR" altLang="en-US" sz="3600" dirty="0"/>
              <a:t>이면 반복을 종료한다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/>
              <a:t>+</a:t>
            </a:r>
            <a:r>
              <a:rPr lang="ko-KR" altLang="en-US" sz="3600" dirty="0"/>
              <a:t>를 하고</a:t>
            </a:r>
            <a:r>
              <a:rPr lang="en-US" altLang="ko-KR" sz="3600" dirty="0"/>
              <a:t>,</a:t>
            </a:r>
            <a:r>
              <a:rPr lang="ko-KR" altLang="en-US" sz="3600" dirty="0"/>
              <a:t> 결과를 저장장치 </a:t>
            </a:r>
            <a:r>
              <a:rPr lang="en-US" altLang="ko-KR" sz="3600" dirty="0"/>
              <a:t>A</a:t>
            </a:r>
            <a:r>
              <a:rPr lang="ko-KR" altLang="en-US" sz="3600" dirty="0"/>
              <a:t>에 저장한다</a:t>
            </a:r>
            <a:r>
              <a:rPr lang="en-US" altLang="ko-KR" sz="3600" dirty="0"/>
              <a:t>.</a:t>
            </a:r>
          </a:p>
          <a:p>
            <a:endParaRPr lang="en-US" altLang="ko-KR" sz="3600" dirty="0"/>
          </a:p>
          <a:p>
            <a:r>
              <a:rPr lang="ko-KR" altLang="en-US" sz="3600" dirty="0"/>
              <a:t>저장장치 </a:t>
            </a:r>
            <a:r>
              <a:rPr lang="en-US" altLang="ko-KR" sz="3600" dirty="0"/>
              <a:t>A</a:t>
            </a:r>
            <a:r>
              <a:rPr lang="ko-KR" altLang="en-US" sz="3600" dirty="0"/>
              <a:t>의 값을 출력한다</a:t>
            </a:r>
            <a:r>
              <a:rPr lang="en-US" altLang="ko-KR" sz="3600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C2336-E11C-8BEF-F99E-FB3D9937A1C8}"/>
              </a:ext>
            </a:extLst>
          </p:cNvPr>
          <p:cNvSpPr txBox="1"/>
          <p:nvPr/>
        </p:nvSpPr>
        <p:spPr>
          <a:xfrm>
            <a:off x="6981740" y="765450"/>
            <a:ext cx="2382383" cy="2308324"/>
          </a:xfrm>
          <a:prstGeom prst="rect">
            <a:avLst/>
          </a:prstGeom>
          <a:solidFill>
            <a:srgbClr val="FFF1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10000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5000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</a:t>
            </a:r>
            <a:r>
              <a:rPr lang="ko-KR" altLang="en-US" sz="3600" dirty="0"/>
              <a:t>끝</a:t>
            </a:r>
            <a:endParaRPr lang="en-US" altLang="ko-KR" sz="3600" dirty="0"/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DD3AE4C8-7E7B-B793-E211-5B270E0C21E8}"/>
              </a:ext>
            </a:extLst>
          </p:cNvPr>
          <p:cNvSpPr/>
          <p:nvPr/>
        </p:nvSpPr>
        <p:spPr>
          <a:xfrm flipV="1">
            <a:off x="-1255643" y="3160640"/>
            <a:ext cx="569843" cy="1512960"/>
          </a:xfrm>
          <a:prstGeom prst="curved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A8DDF-8E2B-6EF9-7B27-AD9B680C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D3A809-A4E0-1B20-4B5D-B43AFDA04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947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0799C-C568-08C0-902F-94548EF9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C6E3F-C124-8544-501A-3177844075FC}"/>
              </a:ext>
            </a:extLst>
          </p:cNvPr>
          <p:cNvSpPr txBox="1"/>
          <p:nvPr/>
        </p:nvSpPr>
        <p:spPr>
          <a:xfrm>
            <a:off x="-346714" y="1739404"/>
            <a:ext cx="10176513" cy="5078313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</a:rPr>
              <a:t>1:</a:t>
            </a:r>
            <a:r>
              <a:rPr lang="en-US" altLang="ko-KR" sz="3600" dirty="0"/>
              <a:t>	A</a:t>
            </a:r>
            <a:r>
              <a:rPr lang="ko-KR" altLang="en-US" sz="3600" dirty="0"/>
              <a:t>에 </a:t>
            </a:r>
            <a:r>
              <a:rPr lang="en-US" altLang="ko-KR" sz="3600" dirty="0"/>
              <a:t>0</a:t>
            </a:r>
            <a:r>
              <a:rPr lang="ko-KR" altLang="en-US" sz="3600" dirty="0"/>
              <a:t>을 저장한다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2:</a:t>
            </a:r>
            <a:r>
              <a:rPr lang="en-US" altLang="ko-KR" sz="3600" dirty="0"/>
              <a:t>	C</a:t>
            </a:r>
            <a:r>
              <a:rPr lang="ko-KR" altLang="en-US" sz="3600" dirty="0"/>
              <a:t>에 </a:t>
            </a:r>
            <a:r>
              <a:rPr lang="en-US" altLang="ko-KR" sz="3600" dirty="0"/>
              <a:t>1</a:t>
            </a:r>
            <a:r>
              <a:rPr lang="ko-KR" altLang="en-US" sz="3600" dirty="0"/>
              <a:t>을 저장한다</a:t>
            </a:r>
            <a:r>
              <a:rPr lang="en-US" altLang="ko-KR" sz="3600" dirty="0"/>
              <a:t>. 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3:</a:t>
            </a:r>
            <a:r>
              <a:rPr lang="en-US" altLang="ko-KR" sz="3600" dirty="0"/>
              <a:t>	B</a:t>
            </a:r>
            <a:r>
              <a:rPr lang="ko-KR" altLang="en-US" sz="3600" dirty="0"/>
              <a:t>에 </a:t>
            </a:r>
            <a:r>
              <a:rPr lang="en-US" altLang="ko-KR" sz="3600" dirty="0"/>
              <a:t>C</a:t>
            </a:r>
            <a:r>
              <a:rPr lang="ko-KR" altLang="en-US" sz="3600" dirty="0"/>
              <a:t>번째 줄 데이터를 저장한다</a:t>
            </a:r>
            <a:r>
              <a:rPr lang="en-US" altLang="ko-KR" sz="3600" dirty="0"/>
              <a:t>.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4:</a:t>
            </a:r>
            <a:r>
              <a:rPr lang="en-US" altLang="ko-KR" sz="3600" dirty="0"/>
              <a:t>	B</a:t>
            </a:r>
            <a:r>
              <a:rPr lang="ko-KR" altLang="en-US" sz="3600" dirty="0"/>
              <a:t>의 값이 </a:t>
            </a:r>
            <a:r>
              <a:rPr lang="en-US" altLang="ko-KR" sz="3600" dirty="0"/>
              <a:t>“</a:t>
            </a:r>
            <a:r>
              <a:rPr lang="ko-KR" altLang="en-US" sz="3600" dirty="0"/>
              <a:t>끝</a:t>
            </a:r>
            <a:r>
              <a:rPr lang="en-US" altLang="ko-KR" sz="3600" dirty="0"/>
              <a:t>”</a:t>
            </a:r>
            <a:r>
              <a:rPr lang="ko-KR" altLang="en-US" sz="3600" dirty="0"/>
              <a:t>이면 </a:t>
            </a:r>
            <a:r>
              <a:rPr lang="en-US" altLang="ko-KR" sz="3600" dirty="0"/>
              <a:t>9:</a:t>
            </a:r>
            <a:r>
              <a:rPr lang="ko-KR" altLang="en-US" sz="3600" dirty="0"/>
              <a:t>로 이동한다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5:</a:t>
            </a:r>
            <a:r>
              <a:rPr lang="en-US" altLang="ko-KR" sz="3600" dirty="0"/>
              <a:t>	+ </a:t>
            </a:r>
            <a:r>
              <a:rPr lang="ko-KR" altLang="en-US" sz="3600" dirty="0"/>
              <a:t>연산을 한다</a:t>
            </a:r>
            <a:r>
              <a:rPr lang="en-US" altLang="ko-KR" sz="3600" dirty="0"/>
              <a:t>.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6:</a:t>
            </a:r>
            <a:r>
              <a:rPr lang="en-US" altLang="ko-KR" sz="3600" dirty="0"/>
              <a:t>	A</a:t>
            </a:r>
            <a:r>
              <a:rPr lang="ko-KR" altLang="en-US" sz="3600" dirty="0"/>
              <a:t>에 결과를 저장한다</a:t>
            </a:r>
            <a:r>
              <a:rPr lang="en-US" altLang="ko-KR" sz="3600" dirty="0"/>
              <a:t>.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7:</a:t>
            </a:r>
            <a:r>
              <a:rPr lang="en-US" altLang="ko-KR" sz="3600" dirty="0"/>
              <a:t>	C</a:t>
            </a:r>
            <a:r>
              <a:rPr lang="ko-KR" altLang="en-US" sz="3600" dirty="0"/>
              <a:t>의 값을 </a:t>
            </a:r>
            <a:r>
              <a:rPr lang="en-US" altLang="ko-KR" sz="3600" dirty="0"/>
              <a:t>1 </a:t>
            </a:r>
            <a:r>
              <a:rPr lang="ko-KR" altLang="en-US" sz="3600" dirty="0"/>
              <a:t>증가시킨다</a:t>
            </a:r>
            <a:r>
              <a:rPr lang="en-US" altLang="ko-KR" sz="3600" dirty="0"/>
              <a:t>. 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8:</a:t>
            </a:r>
            <a:r>
              <a:rPr lang="en-US" altLang="ko-KR" sz="3600" dirty="0"/>
              <a:t>	3:</a:t>
            </a:r>
            <a:r>
              <a:rPr lang="ko-KR" altLang="en-US" sz="3600" dirty="0"/>
              <a:t>로 이동한다</a:t>
            </a:r>
            <a:r>
              <a:rPr lang="en-US" altLang="ko-KR" sz="3600" dirty="0"/>
              <a:t>.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9:</a:t>
            </a:r>
            <a:r>
              <a:rPr lang="en-US" altLang="ko-KR" sz="3600" dirty="0"/>
              <a:t>	A</a:t>
            </a:r>
            <a:r>
              <a:rPr lang="ko-KR" altLang="en-US" sz="3600" dirty="0"/>
              <a:t>의 값을 화면에 출력한다</a:t>
            </a:r>
            <a:r>
              <a:rPr lang="en-US" altLang="ko-KR" sz="3600" dirty="0"/>
              <a:t>. </a:t>
            </a:r>
            <a:endParaRPr lang="ko-KR" altLang="en-US" sz="36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FCB178-AEFA-B93D-4708-419B31EE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CCBB19-E2CD-A6E5-E856-AFD03D71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5325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110C-0D7F-4002-6BBC-A19A3EFD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3E448-6647-ACE1-198A-578EBB7D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28EBB-2591-9862-D9F4-F66A22408FB2}"/>
              </a:ext>
            </a:extLst>
          </p:cNvPr>
          <p:cNvSpPr txBox="1"/>
          <p:nvPr/>
        </p:nvSpPr>
        <p:spPr>
          <a:xfrm>
            <a:off x="-583780" y="1660783"/>
            <a:ext cx="10176513" cy="4832092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</a:rPr>
              <a:t>1:</a:t>
            </a:r>
            <a:r>
              <a:rPr lang="en-US" altLang="ko-KR" sz="2800" dirty="0"/>
              <a:t>	mov</a:t>
            </a:r>
            <a:r>
              <a:rPr lang="ko-KR" altLang="en-US" sz="2800" dirty="0"/>
              <a:t> </a:t>
            </a:r>
            <a:r>
              <a:rPr lang="en-US" altLang="ko-KR" sz="2800" dirty="0"/>
              <a:t>		0,		%</a:t>
            </a:r>
            <a:r>
              <a:rPr lang="en-US" altLang="ko-KR" sz="2800" dirty="0" err="1"/>
              <a:t>ra</a:t>
            </a:r>
            <a:endParaRPr lang="en-US" altLang="ko-KR" sz="2800" dirty="0"/>
          </a:p>
          <a:p>
            <a:r>
              <a:rPr lang="en-US" altLang="ko-KR" sz="2800" dirty="0">
                <a:solidFill>
                  <a:schemeClr val="accent4"/>
                </a:solidFill>
              </a:rPr>
              <a:t>2:</a:t>
            </a:r>
            <a:r>
              <a:rPr lang="en-US" altLang="ko-KR" sz="2800" dirty="0"/>
              <a:t>	mov 		1, 		%</a:t>
            </a:r>
            <a:r>
              <a:rPr lang="en-US" altLang="ko-KR" sz="2800" dirty="0" err="1"/>
              <a:t>rc</a:t>
            </a:r>
            <a:endParaRPr lang="en-US" altLang="ko-KR" sz="2800" dirty="0"/>
          </a:p>
          <a:p>
            <a:r>
              <a:rPr lang="en-US" altLang="ko-KR" sz="2800" dirty="0"/>
              <a:t>.L1: 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3:</a:t>
            </a:r>
            <a:r>
              <a:rPr lang="en-US" altLang="ko-KR" sz="2800" dirty="0"/>
              <a:t>	mov 		(%</a:t>
            </a:r>
            <a:r>
              <a:rPr lang="en-US" altLang="ko-KR" sz="2800" dirty="0" err="1"/>
              <a:t>rc</a:t>
            </a:r>
            <a:r>
              <a:rPr lang="en-US" altLang="ko-KR" sz="2800" dirty="0"/>
              <a:t>), 	%</a:t>
            </a:r>
            <a:r>
              <a:rPr lang="en-US" altLang="ko-KR" sz="2800" dirty="0" err="1"/>
              <a:t>rb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4:</a:t>
            </a:r>
            <a:r>
              <a:rPr lang="en-US" altLang="ko-KR" sz="2800" dirty="0"/>
              <a:t>	test		%</a:t>
            </a:r>
            <a:r>
              <a:rPr lang="en-US" altLang="ko-KR" sz="2800" dirty="0" err="1"/>
              <a:t>rb</a:t>
            </a:r>
            <a:r>
              <a:rPr lang="en-US" altLang="ko-KR" sz="2800" dirty="0"/>
              <a:t>,		0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5:</a:t>
            </a:r>
            <a:r>
              <a:rPr lang="en-US" altLang="ko-KR" sz="2800" dirty="0"/>
              <a:t>	je		.L2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6:</a:t>
            </a:r>
            <a:r>
              <a:rPr lang="en-US" altLang="ko-KR" sz="2800" dirty="0"/>
              <a:t>	add		%</a:t>
            </a:r>
            <a:r>
              <a:rPr lang="en-US" altLang="ko-KR" sz="2800" dirty="0" err="1"/>
              <a:t>ra</a:t>
            </a:r>
            <a:r>
              <a:rPr lang="en-US" altLang="ko-KR" sz="2800" dirty="0"/>
              <a:t>,		%</a:t>
            </a:r>
            <a:r>
              <a:rPr lang="en-US" altLang="ko-KR" sz="2800" dirty="0" err="1"/>
              <a:t>rb</a:t>
            </a:r>
            <a:r>
              <a:rPr lang="en-US" altLang="ko-KR" sz="2800" dirty="0"/>
              <a:t>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7:</a:t>
            </a:r>
            <a:r>
              <a:rPr lang="en-US" altLang="ko-KR" sz="2800" dirty="0"/>
              <a:t>	add		%</a:t>
            </a:r>
            <a:r>
              <a:rPr lang="en-US" altLang="ko-KR" sz="2800" dirty="0" err="1"/>
              <a:t>rc</a:t>
            </a:r>
            <a:r>
              <a:rPr lang="en-US" altLang="ko-KR" sz="2800" dirty="0"/>
              <a:t>, 		1  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8:</a:t>
            </a:r>
            <a:r>
              <a:rPr lang="en-US" altLang="ko-KR" sz="2800" dirty="0"/>
              <a:t>	</a:t>
            </a:r>
            <a:r>
              <a:rPr lang="en-US" altLang="ko-KR" sz="2800" dirty="0" err="1"/>
              <a:t>jmp</a:t>
            </a:r>
            <a:r>
              <a:rPr lang="en-US" altLang="ko-KR" sz="2800" dirty="0"/>
              <a:t>		.L1</a:t>
            </a:r>
          </a:p>
          <a:p>
            <a:r>
              <a:rPr lang="en-US" altLang="ko-KR" sz="2800" dirty="0"/>
              <a:t>.L2:</a:t>
            </a:r>
          </a:p>
          <a:p>
            <a:r>
              <a:rPr lang="en-US" altLang="ko-KR" sz="2800" dirty="0">
                <a:solidFill>
                  <a:schemeClr val="accent4"/>
                </a:solidFill>
              </a:rPr>
              <a:t>9:</a:t>
            </a:r>
            <a:r>
              <a:rPr lang="en-US" altLang="ko-KR" sz="2800" dirty="0"/>
              <a:t>	mov		%</a:t>
            </a:r>
            <a:r>
              <a:rPr lang="en-US" altLang="ko-KR" sz="2800" dirty="0" err="1"/>
              <a:t>ra</a:t>
            </a:r>
            <a:r>
              <a:rPr lang="en-US" altLang="ko-KR" sz="2800" dirty="0"/>
              <a:t>, 		%dsp</a:t>
            </a:r>
            <a:endParaRPr lang="ko-KR" altLang="en-US" sz="28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3F4C6D-0867-5939-ACA7-B34E22EA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21825C-9F5C-A693-DCBB-17AE1BA3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792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1BF65-1392-396C-EFE1-52B58FA38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34BF1-F21C-4F66-DDE6-4069C7E5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모두 더하는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0A6CF-B502-2308-380A-08E7E122BDD1}"/>
              </a:ext>
            </a:extLst>
          </p:cNvPr>
          <p:cNvSpPr txBox="1"/>
          <p:nvPr/>
        </p:nvSpPr>
        <p:spPr>
          <a:xfrm>
            <a:off x="-346714" y="1739404"/>
            <a:ext cx="10176513" cy="5078313"/>
          </a:xfrm>
          <a:prstGeom prst="rect">
            <a:avLst/>
          </a:prstGeom>
          <a:solidFill>
            <a:srgbClr val="CFFFCD"/>
          </a:solidFill>
          <a:effectLst>
            <a:outerShdw blurRad="88900" dist="177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int sum = 0;</a:t>
            </a:r>
          </a:p>
          <a:p>
            <a:r>
              <a:rPr lang="en-US" altLang="ko-KR" sz="3600" dirty="0"/>
              <a:t>int* pos = &amp;1;</a:t>
            </a:r>
          </a:p>
          <a:p>
            <a:r>
              <a:rPr lang="en-US" altLang="ko-KR" sz="3600" dirty="0"/>
              <a:t>int x = *pos;</a:t>
            </a:r>
          </a:p>
          <a:p>
            <a:r>
              <a:rPr lang="en-US" altLang="ko-KR" sz="3600" dirty="0"/>
              <a:t>while (x != 0) {</a:t>
            </a:r>
          </a:p>
          <a:p>
            <a:r>
              <a:rPr lang="en-US" altLang="ko-KR" sz="3600" dirty="0"/>
              <a:t>	sum = sum + x;</a:t>
            </a:r>
          </a:p>
          <a:p>
            <a:r>
              <a:rPr lang="en-US" altLang="ko-KR" sz="3600" dirty="0"/>
              <a:t>	pos = pos + 1;</a:t>
            </a:r>
          </a:p>
          <a:p>
            <a:r>
              <a:rPr lang="en-US" altLang="ko-KR" sz="3600" dirty="0"/>
              <a:t>	x = *pos;</a:t>
            </a:r>
          </a:p>
          <a:p>
            <a:r>
              <a:rPr lang="en-US" altLang="ko-KR" sz="3600" dirty="0"/>
              <a:t>} </a:t>
            </a:r>
          </a:p>
          <a:p>
            <a:r>
              <a:rPr lang="en-US" altLang="ko-KR" sz="3600" dirty="0" err="1"/>
              <a:t>printf</a:t>
            </a:r>
            <a:r>
              <a:rPr lang="en-US" altLang="ko-KR" sz="3600" dirty="0"/>
              <a:t>(“%d”, sum);</a:t>
            </a:r>
            <a:endParaRPr lang="ko-KR" altLang="en-US" sz="36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F2117B-C149-E22C-E771-FF79D162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85D18C-209D-B0D7-A99C-7C1ECAB9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09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4B0E6-A996-6989-155D-BF07A57C2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4BC6A7BA-4105-FC00-00C4-F27384C5A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03" y="43521"/>
            <a:ext cx="8944194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95D585-038A-974C-6820-3C89B843DE80}"/>
              </a:ext>
            </a:extLst>
          </p:cNvPr>
          <p:cNvSpPr txBox="1"/>
          <p:nvPr/>
        </p:nvSpPr>
        <p:spPr>
          <a:xfrm>
            <a:off x="0" y="161904"/>
            <a:ext cx="765010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 </a:t>
            </a:r>
            <a:r>
              <a:rPr lang="ko-KR" altLang="en-US" sz="3600" b="1" dirty="0">
                <a:solidFill>
                  <a:schemeClr val="accent3"/>
                </a:solidFill>
              </a:rPr>
              <a:t>소프트웨어 사용 조건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DCABA5-D3AA-08ED-5811-050F3DE3A2FC}"/>
              </a:ext>
            </a:extLst>
          </p:cNvPr>
          <p:cNvSpPr/>
          <p:nvPr/>
        </p:nvSpPr>
        <p:spPr>
          <a:xfrm>
            <a:off x="2601499" y="3182843"/>
            <a:ext cx="1970501" cy="3520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D7CCE5-9253-D557-F62C-EC05997F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2A1C9B-A87F-746D-EACB-7BFC0142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39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AF61B-0B70-E920-68B7-3DA0BD424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F6D7F5-7EDC-F817-BD65-66C898FE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6FF5BA-CABA-C488-DDF1-D5C1EC3B7691}"/>
              </a:ext>
            </a:extLst>
          </p:cNvPr>
          <p:cNvSpPr txBox="1"/>
          <p:nvPr/>
        </p:nvSpPr>
        <p:spPr>
          <a:xfrm>
            <a:off x="0" y="0"/>
            <a:ext cx="466345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라이선스 계약서 확인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C07523F-4802-D5D8-7033-B141DD1A9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966E1-F10C-D8A5-74BF-6EE7D8CF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95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6F105-8536-C622-0591-AD3883373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0A8FEF8-1F4A-669B-F04C-B8A519394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03" y="43521"/>
            <a:ext cx="8944194" cy="5694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54E507-1E0C-9AF4-1585-5DCA18456DC5}"/>
              </a:ext>
            </a:extLst>
          </p:cNvPr>
          <p:cNvSpPr txBox="1"/>
          <p:nvPr/>
        </p:nvSpPr>
        <p:spPr>
          <a:xfrm>
            <a:off x="0" y="161904"/>
            <a:ext cx="212590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계속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958FC9-7D17-5136-D25B-1C274DBBD2ED}"/>
              </a:ext>
            </a:extLst>
          </p:cNvPr>
          <p:cNvSpPr/>
          <p:nvPr/>
        </p:nvSpPr>
        <p:spPr>
          <a:xfrm>
            <a:off x="5977054" y="4130695"/>
            <a:ext cx="936702" cy="36324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B05358-D073-6D7F-15FB-B22292F5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851B88-86A2-3D27-0E9C-26C8B459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8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CC1FA-C4B8-10FF-4A22-C8223C5A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C07B94-E878-AD49-A8E4-F13052ED6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14472" r="11687" b="13496"/>
          <a:stretch/>
        </p:blipFill>
        <p:spPr>
          <a:xfrm>
            <a:off x="0" y="545759"/>
            <a:ext cx="9144000" cy="5386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2F2BAF-5F68-1559-B7B7-EAA84C90499A}"/>
              </a:ext>
            </a:extLst>
          </p:cNvPr>
          <p:cNvSpPr txBox="1"/>
          <p:nvPr/>
        </p:nvSpPr>
        <p:spPr>
          <a:xfrm>
            <a:off x="1377079" y="1619796"/>
            <a:ext cx="5125121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스크롤바 아래로 드래그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C305C6-D0AF-3D9D-3C70-42922C1C59B8}"/>
              </a:ext>
            </a:extLst>
          </p:cNvPr>
          <p:cNvSpPr/>
          <p:nvPr/>
        </p:nvSpPr>
        <p:spPr>
          <a:xfrm>
            <a:off x="6256315" y="2081725"/>
            <a:ext cx="212036" cy="101379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42D0A4-EDC4-595C-6FCC-63A6820E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144E3B-6A31-3351-5CD0-0B27069C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34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6500B-951C-A1D7-14A0-0891BC43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간단한 </a:t>
            </a:r>
            <a:r>
              <a:rPr lang="en-US" altLang="ko-KR" u="sng" dirty="0"/>
              <a:t>C </a:t>
            </a:r>
            <a:r>
              <a:rPr lang="ko-KR" altLang="en-US" u="sng" dirty="0"/>
              <a:t>프로그램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6"/>
                </a:solidFill>
              </a:rPr>
              <a:t>코드설명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altLang="ko-KR" dirty="0">
                <a:solidFill>
                  <a:schemeClr val="accent6"/>
                </a:solidFill>
              </a:rPr>
              <a:t> </a:t>
            </a:r>
            <a:r>
              <a:rPr lang="ko-KR" altLang="en-US" dirty="0">
                <a:solidFill>
                  <a:schemeClr val="accent6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CC0D1-9FBF-41AE-0F8A-7BC529CB5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8256732" cy="4882396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가장 간단한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프로그램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친절한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프로그램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파트로 나눠진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C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프로그램 </a:t>
            </a:r>
            <a:r>
              <a:rPr lang="en-US" altLang="ko-KR" dirty="0"/>
              <a:t>3</a:t>
            </a:r>
            <a:r>
              <a:rPr lang="ko-KR" altLang="en-US" dirty="0"/>
              <a:t>종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0AEA91-C46B-75C1-9180-7C178AF9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604E62-068D-0F57-D3FE-F63F6E6C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76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06110-EC44-B67E-16C1-36E38C58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C55C3B-15CB-7302-1E68-97322F8F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4" t="13821" r="11382" b="14309"/>
          <a:stretch/>
        </p:blipFill>
        <p:spPr>
          <a:xfrm>
            <a:off x="0" y="551730"/>
            <a:ext cx="9144000" cy="5324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59AFB-F1E7-6E05-F1E1-2B9011C363B5}"/>
              </a:ext>
            </a:extLst>
          </p:cNvPr>
          <p:cNvSpPr txBox="1"/>
          <p:nvPr/>
        </p:nvSpPr>
        <p:spPr>
          <a:xfrm>
            <a:off x="1377079" y="725274"/>
            <a:ext cx="6922088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C++</a:t>
            </a:r>
            <a:r>
              <a:rPr lang="ko-KR" altLang="en-US" sz="3600" b="1" dirty="0">
                <a:solidFill>
                  <a:schemeClr val="accent3"/>
                </a:solidFill>
              </a:rPr>
              <a:t>를 사용한 데스크톱 개발 클릭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en-US" altLang="ko-KR" sz="3600" b="1" dirty="0" err="1">
                <a:solidFill>
                  <a:schemeClr val="accent3"/>
                </a:solidFill>
              </a:rPr>
              <a:t>WinUI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애플리케이션 개발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926E70-671F-6F6D-214C-956187A94697}"/>
              </a:ext>
            </a:extLst>
          </p:cNvPr>
          <p:cNvSpPr/>
          <p:nvPr/>
        </p:nvSpPr>
        <p:spPr>
          <a:xfrm>
            <a:off x="2989495" y="1969940"/>
            <a:ext cx="212035" cy="2584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D7DBFC-5F79-FE4D-F81F-047176A180C3}"/>
              </a:ext>
            </a:extLst>
          </p:cNvPr>
          <p:cNvSpPr/>
          <p:nvPr/>
        </p:nvSpPr>
        <p:spPr>
          <a:xfrm>
            <a:off x="5893661" y="1969940"/>
            <a:ext cx="212035" cy="25841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BCFA7-39D0-94A6-6E5F-D40BEC33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8B538-A9E9-6EFE-5C05-5E39186D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49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40D07-4C80-9703-E493-0957452E0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3CC149-4181-03FB-1B7D-9969A6467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4" t="14633" r="11586" b="14635"/>
          <a:stretch/>
        </p:blipFill>
        <p:spPr>
          <a:xfrm>
            <a:off x="0" y="592963"/>
            <a:ext cx="9144000" cy="5261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65208-A6EB-CC5A-15E8-CAEA44766C55}"/>
              </a:ext>
            </a:extLst>
          </p:cNvPr>
          <p:cNvSpPr txBox="1"/>
          <p:nvPr/>
        </p:nvSpPr>
        <p:spPr>
          <a:xfrm>
            <a:off x="449427" y="1109587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설치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EF29E7-0C87-A6B6-AAD8-11D0881A78B2}"/>
              </a:ext>
            </a:extLst>
          </p:cNvPr>
          <p:cNvSpPr/>
          <p:nvPr/>
        </p:nvSpPr>
        <p:spPr>
          <a:xfrm>
            <a:off x="8259014" y="5150249"/>
            <a:ext cx="536713" cy="3048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C2074A-DF19-2C08-885D-4432ECEF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12A343-EBD7-FA0A-E19F-B69F4D06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8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73B66-1A23-2893-D61F-D967E1583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FCBA38-A214-ACC8-23AF-B9916388C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14796" r="11179" b="14146"/>
          <a:stretch/>
        </p:blipFill>
        <p:spPr>
          <a:xfrm>
            <a:off x="0" y="643844"/>
            <a:ext cx="9144000" cy="5244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0DAEE-1A72-F407-4189-1A45020BD295}"/>
              </a:ext>
            </a:extLst>
          </p:cNvPr>
          <p:cNvSpPr txBox="1"/>
          <p:nvPr/>
        </p:nvSpPr>
        <p:spPr>
          <a:xfrm>
            <a:off x="449427" y="1109587"/>
            <a:ext cx="674575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설치 완료까지 기다리기 </a:t>
            </a:r>
            <a:r>
              <a:rPr lang="en-US" altLang="ko-KR" sz="3600" b="1" dirty="0">
                <a:solidFill>
                  <a:schemeClr val="accent3"/>
                </a:solidFill>
              </a:rPr>
              <a:t>( &lt;15</a:t>
            </a:r>
            <a:r>
              <a:rPr lang="ko-KR" altLang="en-US" sz="3600" b="1" dirty="0">
                <a:solidFill>
                  <a:schemeClr val="accent3"/>
                </a:solidFill>
              </a:rPr>
              <a:t>분 </a:t>
            </a:r>
            <a:r>
              <a:rPr lang="en-US" altLang="ko-KR" sz="3600" b="1" dirty="0">
                <a:solidFill>
                  <a:schemeClr val="accent3"/>
                </a:solidFill>
              </a:rPr>
              <a:t>)</a:t>
            </a:r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C3154A1-5F73-0937-8814-61EF659B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32218-4B41-180D-2191-7705BBAC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753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1AEB7-F591-E25E-E396-6C53B5B8A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7A059E-32DF-3ADF-D1B6-1C5D2BCE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86" r="112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F95D62-A33C-82BC-C043-3F8862940F99}"/>
              </a:ext>
            </a:extLst>
          </p:cNvPr>
          <p:cNvSpPr txBox="1"/>
          <p:nvPr/>
        </p:nvSpPr>
        <p:spPr>
          <a:xfrm>
            <a:off x="18638" y="340961"/>
            <a:ext cx="866801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 </a:t>
            </a:r>
            <a:r>
              <a:rPr lang="ko-KR" altLang="en-US" sz="3600" b="1" dirty="0">
                <a:solidFill>
                  <a:schemeClr val="accent3"/>
                </a:solidFill>
              </a:rPr>
              <a:t>제품을 쓸 때 개인정보가 수집됨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06AA593-B0B5-BD8B-6259-71074D51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3A5C59-FF5A-E5B2-C50F-654EEB999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95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56C0D-6DC4-9F3A-9B10-9FD60C581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FB532CD-F824-FBE9-C1D0-F9A03587D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" r="1210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04DF6-CF6E-C77E-4AE8-C4C8100DE939}"/>
              </a:ext>
            </a:extLst>
          </p:cNvPr>
          <p:cNvSpPr txBox="1"/>
          <p:nvPr/>
        </p:nvSpPr>
        <p:spPr>
          <a:xfrm>
            <a:off x="0" y="340961"/>
            <a:ext cx="842756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 </a:t>
            </a:r>
            <a:r>
              <a:rPr lang="ko-KR" altLang="en-US" sz="3600" b="1" dirty="0">
                <a:solidFill>
                  <a:schemeClr val="accent3"/>
                </a:solidFill>
              </a:rPr>
              <a:t>라이선스</a:t>
            </a:r>
            <a:r>
              <a:rPr lang="en-US" altLang="ko-KR" sz="3600" b="1" dirty="0">
                <a:solidFill>
                  <a:schemeClr val="accent3"/>
                </a:solidFill>
              </a:rPr>
              <a:t>: </a:t>
            </a:r>
            <a:r>
              <a:rPr lang="ko-KR" altLang="en-US" sz="3600" b="1" dirty="0">
                <a:solidFill>
                  <a:schemeClr val="accent3"/>
                </a:solidFill>
              </a:rPr>
              <a:t>개별</a:t>
            </a:r>
            <a:r>
              <a:rPr lang="en-US" altLang="ko-KR" sz="3600" b="1" dirty="0">
                <a:solidFill>
                  <a:schemeClr val="accent3"/>
                </a:solidFill>
              </a:rPr>
              <a:t>/</a:t>
            </a:r>
            <a:r>
              <a:rPr lang="ko-KR" altLang="en-US" sz="3600" b="1" dirty="0">
                <a:solidFill>
                  <a:schemeClr val="accent3"/>
                </a:solidFill>
              </a:rPr>
              <a:t>강의 사용 가능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C00D21E-2FA5-3CF0-F8EF-039BFABD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3D69FD-796C-1B04-BE34-34926524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18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CCE0-EF4C-7EF4-FB22-A3A50BD6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F90BCB-93A5-4505-79C8-FEE94D242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9" t="14147" r="10975" b="13171"/>
          <a:stretch/>
        </p:blipFill>
        <p:spPr>
          <a:xfrm>
            <a:off x="-12624" y="611396"/>
            <a:ext cx="9156624" cy="5343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66818-8A9A-2EC9-875E-E04D080D69DF}"/>
              </a:ext>
            </a:extLst>
          </p:cNvPr>
          <p:cNvSpPr txBox="1"/>
          <p:nvPr/>
        </p:nvSpPr>
        <p:spPr>
          <a:xfrm>
            <a:off x="449426" y="763899"/>
            <a:ext cx="6102953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설치 완료 후 자동으로 실행됨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ko-KR" altLang="en-US" sz="3600" b="1" dirty="0">
                <a:solidFill>
                  <a:schemeClr val="accent3"/>
                </a:solidFill>
              </a:rPr>
              <a:t>실행되지 않으면 시작 클릭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ADF2D01-9F18-769E-FC26-7FE627DC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EEB0E0-AE52-E8C4-5698-C0787B95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28CB77-A5E9-CAC5-4AE4-280FFE29F400}"/>
              </a:ext>
            </a:extLst>
          </p:cNvPr>
          <p:cNvSpPr/>
          <p:nvPr/>
        </p:nvSpPr>
        <p:spPr>
          <a:xfrm>
            <a:off x="5080917" y="2291484"/>
            <a:ext cx="1208371" cy="3402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04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96FA-D48E-C393-BA3B-896BAE5F3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13B3D-C273-FA00-07C7-222458D4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2" t="25366" r="20528" b="25040"/>
          <a:stretch/>
        </p:blipFill>
        <p:spPr>
          <a:xfrm>
            <a:off x="1360449" y="1739590"/>
            <a:ext cx="6445406" cy="3401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47B4C1-A141-DA48-4798-09C501AF5E04}"/>
              </a:ext>
            </a:extLst>
          </p:cNvPr>
          <p:cNvSpPr txBox="1"/>
          <p:nvPr/>
        </p:nvSpPr>
        <p:spPr>
          <a:xfrm>
            <a:off x="0" y="861392"/>
            <a:ext cx="702679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sym typeface="Wingdings" panose="05000000000000000000" pitchFamily="2" charset="2"/>
              </a:rPr>
              <a:t>Skip and add </a:t>
            </a:r>
            <a:r>
              <a:rPr lang="en-US" altLang="ko-KR" sz="3600" b="1">
                <a:solidFill>
                  <a:schemeClr val="accent3"/>
                </a:solidFill>
                <a:sym typeface="Wingdings" panose="05000000000000000000" pitchFamily="2" charset="2"/>
              </a:rPr>
              <a:t>accounts later </a:t>
            </a:r>
            <a:r>
              <a:rPr lang="ko-KR" altLang="en-US" sz="3600" b="1" dirty="0">
                <a:solidFill>
                  <a:schemeClr val="accent3"/>
                </a:solidFill>
                <a:sym typeface="Wingdings" panose="05000000000000000000" pitchFamily="2" charset="2"/>
              </a:rPr>
              <a:t>클릭</a:t>
            </a:r>
            <a:endParaRPr lang="en-US" altLang="ko-KR" sz="3600" b="1" dirty="0">
              <a:solidFill>
                <a:schemeClr val="accent3"/>
              </a:solidFill>
              <a:sym typeface="Wingdings" panose="05000000000000000000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00E377-E3F6-FEB0-7D59-486BB6DBBD18}"/>
              </a:ext>
            </a:extLst>
          </p:cNvPr>
          <p:cNvSpPr/>
          <p:nvPr/>
        </p:nvSpPr>
        <p:spPr>
          <a:xfrm>
            <a:off x="5658679" y="3949149"/>
            <a:ext cx="1550505" cy="31805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70B755-4424-4B04-1A2F-41E27284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57DC60-0334-9155-9EBB-64FF3E4D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4D54-6C6D-EC56-EBF4-0B79B3DD8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E43028-AA32-5305-BC7D-EC9B7A32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25529" r="20833" b="25366"/>
          <a:stretch/>
        </p:blipFill>
        <p:spPr>
          <a:xfrm>
            <a:off x="1371600" y="1750741"/>
            <a:ext cx="6400800" cy="3367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7ED765-84E5-E5A6-A04E-34FE45808905}"/>
              </a:ext>
            </a:extLst>
          </p:cNvPr>
          <p:cNvSpPr txBox="1"/>
          <p:nvPr/>
        </p:nvSpPr>
        <p:spPr>
          <a:xfrm>
            <a:off x="0" y="802566"/>
            <a:ext cx="498726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Visual Studio </a:t>
            </a:r>
            <a:r>
              <a:rPr lang="ko-KR" altLang="en-US" sz="3600" b="1" dirty="0">
                <a:solidFill>
                  <a:schemeClr val="accent3"/>
                </a:solidFill>
              </a:rPr>
              <a:t>시작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38367D-E515-8B19-F8F4-2AD7CB10832B}"/>
              </a:ext>
            </a:extLst>
          </p:cNvPr>
          <p:cNvSpPr/>
          <p:nvPr/>
        </p:nvSpPr>
        <p:spPr>
          <a:xfrm>
            <a:off x="5181601" y="4181061"/>
            <a:ext cx="2504661" cy="4505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6089FC-8126-E7B4-E287-1CA3BFBA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19F539-68BC-B03D-4478-EE2498A5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8D052-18DF-1216-3BF0-A9A190007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996AC-14DC-9206-CF83-EF04A4661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프로젝트 만들기</a:t>
            </a:r>
          </a:p>
        </p:txBody>
      </p:sp>
    </p:spTree>
    <p:extLst>
      <p:ext uri="{BB962C8B-B14F-4D97-AF65-F5344CB8AC3E}">
        <p14:creationId xmlns:p14="http://schemas.microsoft.com/office/powerpoint/2010/main" val="3713188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3FDD2-79A8-22D7-DBD6-DC497595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4E2255-6C24-E499-4454-2731E56A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042"/>
            <a:ext cx="9144000" cy="6079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3757BD-1A27-4602-390A-BB1619B1EDF8}"/>
              </a:ext>
            </a:extLst>
          </p:cNvPr>
          <p:cNvSpPr txBox="1"/>
          <p:nvPr/>
        </p:nvSpPr>
        <p:spPr>
          <a:xfrm>
            <a:off x="0" y="802566"/>
            <a:ext cx="508504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새 프로젝트 만들기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0F4729-A3F3-16A5-B7CB-08E370989184}"/>
              </a:ext>
            </a:extLst>
          </p:cNvPr>
          <p:cNvSpPr/>
          <p:nvPr/>
        </p:nvSpPr>
        <p:spPr>
          <a:xfrm>
            <a:off x="5672254" y="3677336"/>
            <a:ext cx="3086100" cy="71624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F0748C-3A3A-F3E1-9B14-EB263FEF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1BB110-0B8D-345D-5E77-F503D7C8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30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0E3D-9A2E-F3D3-D81D-5191F736E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ABCF1E-D9CA-D5E6-DCD6-273A2070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가장 간단한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코드설명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9ECCE-15B7-A9F5-C91E-95960B053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3943350" cy="4882396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main</a:t>
            </a:r>
            <a:r>
              <a:rPr lang="en-US" altLang="ko-KR" dirty="0"/>
              <a:t>() {</a:t>
            </a:r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A62F0D-8FF1-BB69-67E6-4F1DEA14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C84BD1-0085-5D4B-1D09-E53E1E5C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40EDE2A-1B83-4B2C-F5DA-098DAA328186}"/>
              </a:ext>
            </a:extLst>
          </p:cNvPr>
          <p:cNvSpPr txBox="1">
            <a:spLocks/>
          </p:cNvSpPr>
          <p:nvPr/>
        </p:nvSpPr>
        <p:spPr>
          <a:xfrm>
            <a:off x="4405745" y="1043709"/>
            <a:ext cx="4239490" cy="504088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main</a:t>
            </a:r>
            <a:r>
              <a:rPr lang="en-US" altLang="ko-KR" dirty="0"/>
              <a:t>() {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…</a:t>
            </a:r>
            <a:r>
              <a:rPr lang="en-US" altLang="ko-KR" dirty="0"/>
              <a:t> }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만들기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main</a:t>
            </a: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입력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없음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결과값타입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int</a:t>
            </a:r>
          </a:p>
          <a:p>
            <a:pPr lvl="2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…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/>
                </a:solidFill>
              </a:rPr>
              <a:t>0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;</a:t>
            </a: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결과값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종료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24F965-7810-095A-EFE2-DFE2E9CBAC01}"/>
              </a:ext>
            </a:extLst>
          </p:cNvPr>
          <p:cNvCxnSpPr/>
          <p:nvPr/>
        </p:nvCxnSpPr>
        <p:spPr>
          <a:xfrm>
            <a:off x="4119418" y="1294567"/>
            <a:ext cx="0" cy="46074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22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54F3A-CBF4-E784-E0D4-7384103A4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C2EA3C-4495-9BDC-740B-A2808280D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74" y="389042"/>
            <a:ext cx="9110851" cy="6079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101459-B91E-84B5-53F8-A416D2F792BE}"/>
              </a:ext>
            </a:extLst>
          </p:cNvPr>
          <p:cNvSpPr txBox="1"/>
          <p:nvPr/>
        </p:nvSpPr>
        <p:spPr>
          <a:xfrm>
            <a:off x="0" y="389042"/>
            <a:ext cx="314380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모든 언어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9EE950-DBC8-3EF1-7605-0EDEAC2B2218}"/>
              </a:ext>
            </a:extLst>
          </p:cNvPr>
          <p:cNvSpPr/>
          <p:nvPr/>
        </p:nvSpPr>
        <p:spPr>
          <a:xfrm>
            <a:off x="3988420" y="1134858"/>
            <a:ext cx="1576039" cy="36512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D65E81-F347-895F-FE4D-EA3C59AC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DDC91F-0B10-132A-2089-197CCF34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30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CE711-F415-AAC0-640C-66DC8C06D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E6B6007-CBA6-84CE-8A7B-68AA146C4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62" y="412983"/>
            <a:ext cx="9113876" cy="6032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49BA9C-0C56-4C90-9481-754A9428F9E5}"/>
              </a:ext>
            </a:extLst>
          </p:cNvPr>
          <p:cNvSpPr txBox="1"/>
          <p:nvPr/>
        </p:nvSpPr>
        <p:spPr>
          <a:xfrm>
            <a:off x="0" y="389042"/>
            <a:ext cx="202170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C++ </a:t>
            </a:r>
            <a:r>
              <a:rPr lang="ko-KR" altLang="en-US" sz="3600" b="1" dirty="0">
                <a:solidFill>
                  <a:schemeClr val="accent3"/>
                </a:solidFill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9EBE64-70EB-F9B4-9591-707A0E764A9D}"/>
              </a:ext>
            </a:extLst>
          </p:cNvPr>
          <p:cNvSpPr/>
          <p:nvPr/>
        </p:nvSpPr>
        <p:spPr>
          <a:xfrm>
            <a:off x="3988420" y="1748173"/>
            <a:ext cx="1576039" cy="36512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E7D332-0A0B-E658-7BEB-C8374CF8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A93FB8-C7C6-B53A-9CBC-9AE30668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069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03ABF-17BA-71CF-FF3E-7FE0C335F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C1F6DE-2FE7-5B54-ABB5-C619AD9A9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4" y="412983"/>
            <a:ext cx="9089772" cy="6032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7FFA3-F568-A9F8-4BCB-409BB547C365}"/>
              </a:ext>
            </a:extLst>
          </p:cNvPr>
          <p:cNvSpPr txBox="1"/>
          <p:nvPr/>
        </p:nvSpPr>
        <p:spPr>
          <a:xfrm>
            <a:off x="0" y="389042"/>
            <a:ext cx="360547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빈 프로젝트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C2CDDD-A2DC-B1E8-C8B7-4FD68AFDFF6D}"/>
              </a:ext>
            </a:extLst>
          </p:cNvPr>
          <p:cNvSpPr/>
          <p:nvPr/>
        </p:nvSpPr>
        <p:spPr>
          <a:xfrm>
            <a:off x="3988420" y="1583473"/>
            <a:ext cx="4676078" cy="91440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B1FD56-9CFB-35A7-F4D9-10E65B9AE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B2E98E-6D89-9793-EEFA-9CF4C199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94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DDA0-A01D-2FCF-0254-35A80ED89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0BFAC4-F3FE-5C81-8E1E-F0ACA716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4" y="414016"/>
            <a:ext cx="9089772" cy="6029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FA2767-E5BF-0C48-43B1-F90FE1CC226E}"/>
              </a:ext>
            </a:extLst>
          </p:cNvPr>
          <p:cNvSpPr txBox="1"/>
          <p:nvPr/>
        </p:nvSpPr>
        <p:spPr>
          <a:xfrm>
            <a:off x="0" y="389042"/>
            <a:ext cx="212590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다음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6A81E1-8377-B69C-7E63-CD8BCC229E84}"/>
              </a:ext>
            </a:extLst>
          </p:cNvPr>
          <p:cNvSpPr/>
          <p:nvPr/>
        </p:nvSpPr>
        <p:spPr>
          <a:xfrm>
            <a:off x="8002859" y="5910145"/>
            <a:ext cx="996175" cy="44620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B5DF20-2306-5D9F-15AA-E85B829A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FF5527-7A7B-1C23-06A7-D7053010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01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FFF23-7001-86F5-FCA4-4E3FE3D9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2CFA03-AE3C-00A4-E572-33CD37F3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7" y="414016"/>
            <a:ext cx="9062825" cy="6029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8FC3E-3E82-EDB3-26EE-BB7C6A09A9D8}"/>
              </a:ext>
            </a:extLst>
          </p:cNvPr>
          <p:cNvSpPr txBox="1"/>
          <p:nvPr/>
        </p:nvSpPr>
        <p:spPr>
          <a:xfrm>
            <a:off x="0" y="389042"/>
            <a:ext cx="867577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프로젝트 이름 </a:t>
            </a:r>
            <a:r>
              <a:rPr lang="en-US" altLang="ko-KR" sz="3600" b="1" dirty="0" err="1">
                <a:solidFill>
                  <a:schemeClr val="accent3"/>
                </a:solidFill>
              </a:rPr>
              <a:t>ComputerPrograming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6F06B9-A46A-4D2A-D950-869CC8548433}"/>
              </a:ext>
            </a:extLst>
          </p:cNvPr>
          <p:cNvSpPr/>
          <p:nvPr/>
        </p:nvSpPr>
        <p:spPr>
          <a:xfrm>
            <a:off x="219309" y="1773042"/>
            <a:ext cx="605882" cy="35684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3FC09D-1A71-A462-9D51-ECEB999D2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A3E5C0-59FC-22AC-EC58-79CB570D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725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3CB42-DA3A-C7F5-C72C-D9E60BFB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D07152-F68F-1A2E-140C-99514893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87" y="427906"/>
            <a:ext cx="9062825" cy="6002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8CCAE-6F99-F784-A84D-E4293426405D}"/>
              </a:ext>
            </a:extLst>
          </p:cNvPr>
          <p:cNvSpPr txBox="1"/>
          <p:nvPr/>
        </p:nvSpPr>
        <p:spPr>
          <a:xfrm>
            <a:off x="0" y="389042"/>
            <a:ext cx="896751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솔루션 및 프로젝트를 같은 디렉터리에 배치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77E4E9-E6C8-CA7F-DC47-0465281AA396}"/>
              </a:ext>
            </a:extLst>
          </p:cNvPr>
          <p:cNvSpPr/>
          <p:nvPr/>
        </p:nvSpPr>
        <p:spPr>
          <a:xfrm>
            <a:off x="141250" y="3286527"/>
            <a:ext cx="382857" cy="44620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12ED08-333B-E558-EB25-2032164B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F44ED1-1F5D-F988-606E-97048942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76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07947-73C2-3D09-6685-5FABF7F0A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7B6DD00-4422-BD88-A2E1-8F5B6CD2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25" y="427906"/>
            <a:ext cx="9012149" cy="6002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A25EE0-F9EE-C249-33BB-0903585EEBD0}"/>
              </a:ext>
            </a:extLst>
          </p:cNvPr>
          <p:cNvSpPr txBox="1"/>
          <p:nvPr/>
        </p:nvSpPr>
        <p:spPr>
          <a:xfrm>
            <a:off x="0" y="389042"/>
            <a:ext cx="2587568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만들기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26B91F-6496-CC1F-659D-CE522E4DE487}"/>
              </a:ext>
            </a:extLst>
          </p:cNvPr>
          <p:cNvSpPr/>
          <p:nvPr/>
        </p:nvSpPr>
        <p:spPr>
          <a:xfrm>
            <a:off x="7935953" y="5841864"/>
            <a:ext cx="998113" cy="44620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E01E6F-23DC-41A2-D68D-F0B3B7F6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1DC5F5-FD55-74BA-94C0-F1823FFA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08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DF0E0-7D5A-4FA6-4693-1CA736D0C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2C7E227-89C2-91E7-2421-9D9C45F1B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2C8D2-F022-8D47-0C98-18F38226FBD9}"/>
              </a:ext>
            </a:extLst>
          </p:cNvPr>
          <p:cNvSpPr txBox="1"/>
          <p:nvPr/>
        </p:nvSpPr>
        <p:spPr>
          <a:xfrm>
            <a:off x="0" y="1348047"/>
            <a:ext cx="304923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프로젝트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CF7799-D9D1-FE93-D846-40CCAD2D5AF0}"/>
              </a:ext>
            </a:extLst>
          </p:cNvPr>
          <p:cNvSpPr/>
          <p:nvPr/>
        </p:nvSpPr>
        <p:spPr>
          <a:xfrm>
            <a:off x="1338389" y="571500"/>
            <a:ext cx="490412" cy="20908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5D28F4-6D86-12DE-BB9D-33A7FA45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CA7597-3A82-71DE-2509-4E52CC54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14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7D033-E64C-C2E8-175D-F981C706A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1239BF-5987-9DBE-A14D-C861C645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FB512-8D44-4632-056D-1E05316287A5}"/>
              </a:ext>
            </a:extLst>
          </p:cNvPr>
          <p:cNvSpPr txBox="1"/>
          <p:nvPr/>
        </p:nvSpPr>
        <p:spPr>
          <a:xfrm>
            <a:off x="0" y="1950213"/>
            <a:ext cx="370005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새 항목 추가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345BF9-3C21-85D2-5DA5-F11378E430A8}"/>
              </a:ext>
            </a:extLst>
          </p:cNvPr>
          <p:cNvSpPr/>
          <p:nvPr/>
        </p:nvSpPr>
        <p:spPr>
          <a:xfrm>
            <a:off x="1338388" y="1340933"/>
            <a:ext cx="1828557" cy="19793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1C1D26-262C-5DFB-0CA4-A1072992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D3EE3F-A21E-1815-672F-63F33966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097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8B7F9-87DE-7F7E-3C24-9BDF40B6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BE1BC5E-F5FB-F205-4BBE-C076954A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91CB1-B061-62EA-9428-421704B94C87}"/>
              </a:ext>
            </a:extLst>
          </p:cNvPr>
          <p:cNvSpPr txBox="1"/>
          <p:nvPr/>
        </p:nvSpPr>
        <p:spPr>
          <a:xfrm>
            <a:off x="0" y="1950213"/>
            <a:ext cx="264059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chemeClr val="accent3"/>
                </a:solidFill>
              </a:rPr>
              <a:t>main.c</a:t>
            </a:r>
            <a:r>
              <a:rPr lang="en-US" altLang="ko-KR" sz="3600" b="1" dirty="0">
                <a:solidFill>
                  <a:schemeClr val="accent3"/>
                </a:solidFill>
              </a:rPr>
              <a:t> </a:t>
            </a:r>
            <a:r>
              <a:rPr lang="ko-KR" altLang="en-US" sz="3600" b="1" dirty="0">
                <a:solidFill>
                  <a:schemeClr val="accent3"/>
                </a:solidFill>
              </a:rPr>
              <a:t>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40A0DF-8ADA-3DC8-4439-93DC3763C581}"/>
              </a:ext>
            </a:extLst>
          </p:cNvPr>
          <p:cNvSpPr/>
          <p:nvPr/>
        </p:nvSpPr>
        <p:spPr>
          <a:xfrm>
            <a:off x="4014681" y="3256156"/>
            <a:ext cx="724587" cy="2718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3E8A77-F5E5-EA68-1A77-55E9E23A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4B3FF1-3294-EC92-B8B3-BE717E0A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66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03D2-474B-F1B8-D48B-2F0167A9A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FE14D-0539-2787-1150-CCF703CC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가장 간단한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코드설명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6D2FF-AB42-259F-516F-72E6CE51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3943350" cy="4882396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AA700"/>
                </a:solidFill>
              </a:rPr>
              <a:t>main</a:t>
            </a:r>
            <a:r>
              <a:rPr lang="en-US" altLang="ko-KR" dirty="0"/>
              <a:t>() {</a:t>
            </a:r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accent5"/>
                </a:solidFill>
              </a:rPr>
              <a:t>return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0</a:t>
            </a:r>
            <a:r>
              <a:rPr lang="en-US" altLang="ko-KR" dirty="0"/>
              <a:t>;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C5FE07-E333-D446-7415-300B8AAF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F551CB-EF8E-6ED6-C0B0-C2639C91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B81A4F8-CA9B-173A-C1CC-4C0B52073FEA}"/>
              </a:ext>
            </a:extLst>
          </p:cNvPr>
          <p:cNvCxnSpPr/>
          <p:nvPr/>
        </p:nvCxnSpPr>
        <p:spPr>
          <a:xfrm>
            <a:off x="4119418" y="1294567"/>
            <a:ext cx="0" cy="460746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EB3FEE-0964-84D1-8A6D-3D4EADA53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579"/>
              </p:ext>
            </p:extLst>
          </p:nvPr>
        </p:nvGraphicFramePr>
        <p:xfrm>
          <a:off x="4211781" y="1691452"/>
          <a:ext cx="4839856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5411">
                  <a:extLst>
                    <a:ext uri="{9D8B030D-6E8A-4147-A177-3AD203B41FA5}">
                      <a16:colId xmlns:a16="http://schemas.microsoft.com/office/drawing/2014/main" val="1313047976"/>
                    </a:ext>
                  </a:extLst>
                </a:gridCol>
                <a:gridCol w="3614445">
                  <a:extLst>
                    <a:ext uri="{9D8B030D-6E8A-4147-A177-3AD203B41FA5}">
                      <a16:colId xmlns:a16="http://schemas.microsoft.com/office/drawing/2014/main" val="3050222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int</a:t>
                      </a:r>
                      <a:r>
                        <a:rPr lang="en-US" altLang="ko-KR" sz="2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값의 종류로 정수 의미</a:t>
                      </a:r>
                      <a:endParaRPr lang="en-US" altLang="ko-K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9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rgbClr val="FAA700"/>
                          </a:solidFill>
                        </a:rPr>
                        <a:t>main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이름</a:t>
                      </a:r>
                      <a:r>
                        <a:rPr lang="en-US" altLang="ko-KR" sz="2800" dirty="0"/>
                        <a:t>.</a:t>
                      </a:r>
                      <a:r>
                        <a:rPr lang="ko-KR" altLang="en-US" sz="2800" dirty="0"/>
                        <a:t> </a:t>
                      </a:r>
                      <a:r>
                        <a:rPr lang="en-US" altLang="ko-KR" sz="2800" dirty="0"/>
                        <a:t>main </a:t>
                      </a:r>
                      <a:r>
                        <a:rPr lang="ko-KR" altLang="en-US" sz="2800" dirty="0"/>
                        <a:t>함수는 </a:t>
                      </a:r>
                      <a:br>
                        <a:rPr lang="en-US" altLang="ko-KR" sz="2800" dirty="0"/>
                      </a:br>
                      <a:r>
                        <a:rPr lang="ko-KR" altLang="en-US" sz="2800" dirty="0"/>
                        <a:t>프로그램 시작점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9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/>
                        <a:t>( </a:t>
                      </a:r>
                      <a:r>
                        <a:rPr lang="en-US" altLang="ko-KR" sz="2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… </a:t>
                      </a:r>
                      <a:r>
                        <a:rPr lang="en-US" altLang="ko-KR" sz="2800" dirty="0"/>
                        <a:t>)</a:t>
                      </a:r>
                      <a:endParaRPr lang="en-US" altLang="ko-KR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입력 값을 나타냄</a:t>
                      </a:r>
                      <a:endParaRPr lang="en-US" altLang="ko-K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89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/>
                        <a:t>{ </a:t>
                      </a:r>
                      <a:r>
                        <a:rPr lang="en-US" altLang="ko-KR" sz="28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…</a:t>
                      </a:r>
                      <a:r>
                        <a:rPr lang="en-US" altLang="ko-KR" sz="2800" dirty="0"/>
                        <a:t> }</a:t>
                      </a:r>
                      <a:endParaRPr lang="en-US" altLang="ko-KR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내용을 나타냄</a:t>
                      </a:r>
                      <a:endParaRPr lang="en-US" altLang="ko-KR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15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chemeClr val="accent5"/>
                          </a:solidFill>
                        </a:rPr>
                        <a:t>return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결과값 설정</a:t>
                      </a:r>
                      <a:endParaRPr lang="en-US" altLang="ko-KR" sz="2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832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정수 </a:t>
                      </a:r>
                      <a:r>
                        <a:rPr lang="en-US" altLang="ko-KR" sz="2800" dirty="0"/>
                        <a:t>0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0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;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문장 마침표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0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667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DD38E-5DBE-1F73-653E-27FE0C91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4552FB-97BD-C9F5-957F-876E710CA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66E434-DEAF-0D68-9053-F353B5903806}"/>
              </a:ext>
            </a:extLst>
          </p:cNvPr>
          <p:cNvSpPr txBox="1"/>
          <p:nvPr/>
        </p:nvSpPr>
        <p:spPr>
          <a:xfrm>
            <a:off x="0" y="1950213"/>
            <a:ext cx="2125903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추가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433D2B-26DB-15F4-6A9B-AC3961EEB5F2}"/>
              </a:ext>
            </a:extLst>
          </p:cNvPr>
          <p:cNvSpPr/>
          <p:nvPr/>
        </p:nvSpPr>
        <p:spPr>
          <a:xfrm>
            <a:off x="4728360" y="3490333"/>
            <a:ext cx="724587" cy="27181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696F2E-5E25-77B7-67B6-6FB0F9BE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15C92A-9527-223E-832B-B664D914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22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EB325-717D-207F-A96C-DEFFFFABE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528617-0631-BBC7-E692-FE875562B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06A898-5D66-EFEC-ABF2-FE40AADB4A1F}"/>
              </a:ext>
            </a:extLst>
          </p:cNvPr>
          <p:cNvSpPr txBox="1"/>
          <p:nvPr/>
        </p:nvSpPr>
        <p:spPr>
          <a:xfrm>
            <a:off x="0" y="3438978"/>
            <a:ext cx="3746810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int main() {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	return 0;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}</a:t>
            </a: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ko-KR" altLang="en-US" sz="3600" b="1" dirty="0">
                <a:solidFill>
                  <a:schemeClr val="accent3"/>
                </a:solidFill>
              </a:rPr>
              <a:t>입력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EF149D-63F8-FD13-BA0C-A62D3BB5AA52}"/>
              </a:ext>
            </a:extLst>
          </p:cNvPr>
          <p:cNvSpPr/>
          <p:nvPr/>
        </p:nvSpPr>
        <p:spPr>
          <a:xfrm>
            <a:off x="490897" y="1237787"/>
            <a:ext cx="3858079" cy="177304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5F89E9-422C-6432-27A1-2E40B13F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66163E-B13B-24B8-197A-5710ED89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51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910D4-1497-9508-9AEC-24F7AB30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B43C077-6B07-95A4-9AF3-498FE7693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7C0B05-A7FF-9BE7-9E5D-518A24BACA70}"/>
              </a:ext>
            </a:extLst>
          </p:cNvPr>
          <p:cNvSpPr txBox="1"/>
          <p:nvPr/>
        </p:nvSpPr>
        <p:spPr>
          <a:xfrm>
            <a:off x="0" y="3438978"/>
            <a:ext cx="636734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로컬 </a:t>
            </a:r>
            <a:r>
              <a:rPr lang="en-US" altLang="ko-KR" sz="3600" b="1" dirty="0">
                <a:solidFill>
                  <a:schemeClr val="accent3"/>
                </a:solidFill>
              </a:rPr>
              <a:t>Windows </a:t>
            </a:r>
            <a:r>
              <a:rPr lang="ko-KR" altLang="en-US" sz="3600" b="1" dirty="0" err="1">
                <a:solidFill>
                  <a:schemeClr val="accent3"/>
                </a:solidFill>
              </a:rPr>
              <a:t>디버거</a:t>
            </a:r>
            <a:r>
              <a:rPr lang="ko-KR" altLang="en-US" sz="3600" b="1" dirty="0">
                <a:solidFill>
                  <a:schemeClr val="accent3"/>
                </a:solidFill>
              </a:rPr>
              <a:t> 클릭</a:t>
            </a:r>
            <a:endParaRPr lang="en-US" altLang="ko-KR" sz="3600" b="1" dirty="0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D1E26D-F017-3B3C-8CF2-7A118EBCFD10}"/>
              </a:ext>
            </a:extLst>
          </p:cNvPr>
          <p:cNvSpPr/>
          <p:nvPr/>
        </p:nvSpPr>
        <p:spPr>
          <a:xfrm>
            <a:off x="2475814" y="747133"/>
            <a:ext cx="880703" cy="2118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EFB082-2086-9A3B-0AD2-3BD67538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666C1C-7AE5-7935-96D6-502BEF98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830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651B0-63E3-1952-5057-FA991781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A7437AA-EEB1-D538-F8B0-D44CFAFDB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BA33A8-0C02-C2A4-77E4-166787C0326B}"/>
              </a:ext>
            </a:extLst>
          </p:cNvPr>
          <p:cNvSpPr txBox="1"/>
          <p:nvPr/>
        </p:nvSpPr>
        <p:spPr>
          <a:xfrm>
            <a:off x="0" y="3438978"/>
            <a:ext cx="7426712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return</a:t>
            </a:r>
            <a:r>
              <a:rPr lang="ko-KR" altLang="en-US" sz="3600" b="1" dirty="0">
                <a:solidFill>
                  <a:schemeClr val="accent3"/>
                </a:solidFill>
              </a:rPr>
              <a:t>한 숫자가 종료 코드로 나옴</a:t>
            </a:r>
            <a:endParaRPr lang="en-US" altLang="ko-KR" sz="3600" b="1" dirty="0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9E2B96-C603-4345-37E8-B9A74C8DA4FF}"/>
              </a:ext>
            </a:extLst>
          </p:cNvPr>
          <p:cNvSpPr/>
          <p:nvPr/>
        </p:nvSpPr>
        <p:spPr>
          <a:xfrm>
            <a:off x="5486644" y="1416206"/>
            <a:ext cx="758040" cy="23417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DD76D7-9F3A-F703-77B7-858F70D7D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CB0D83-368B-D078-4091-DCF8F95E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13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762A0-C437-5B30-4F47-4EEEF61F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0D5106-37C6-CFE8-E8D9-3EF1EEBE4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A64089-6B9D-7B2E-834A-D8F1AF5C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4D04AD-20AF-061E-0B58-2A9A5016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ED77E-58BB-D443-F1C1-288436B5019F}"/>
              </a:ext>
            </a:extLst>
          </p:cNvPr>
          <p:cNvSpPr txBox="1"/>
          <p:nvPr/>
        </p:nvSpPr>
        <p:spPr>
          <a:xfrm>
            <a:off x="0" y="3438978"/>
            <a:ext cx="6457950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int main() {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	return </a:t>
            </a:r>
            <a:r>
              <a:rPr lang="en-US" altLang="ko-KR" sz="3600" b="1" dirty="0">
                <a:solidFill>
                  <a:srgbClr val="FF0000"/>
                </a:solidFill>
              </a:rPr>
              <a:t>123</a:t>
            </a:r>
            <a:r>
              <a:rPr lang="en-US" altLang="ko-KR" sz="3600" b="1" dirty="0">
                <a:solidFill>
                  <a:schemeClr val="accent3"/>
                </a:solidFill>
              </a:rPr>
              <a:t>;</a:t>
            </a: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}</a:t>
            </a: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r>
              <a:rPr lang="en-US" altLang="ko-KR" sz="3600" b="1" dirty="0">
                <a:solidFill>
                  <a:schemeClr val="accent3"/>
                </a:solidFill>
              </a:rPr>
              <a:t>return</a:t>
            </a:r>
            <a:r>
              <a:rPr lang="ko-KR" altLang="en-US" sz="3600" b="1" dirty="0">
                <a:solidFill>
                  <a:schemeClr val="accent3"/>
                </a:solidFill>
              </a:rPr>
              <a:t>하는 값을 </a:t>
            </a:r>
            <a:r>
              <a:rPr lang="en-US" altLang="ko-KR" sz="3600" b="1" dirty="0">
                <a:solidFill>
                  <a:schemeClr val="accent3"/>
                </a:solidFill>
              </a:rPr>
              <a:t>123</a:t>
            </a:r>
            <a:r>
              <a:rPr lang="ko-KR" altLang="en-US" sz="3600" b="1" dirty="0">
                <a:solidFill>
                  <a:schemeClr val="accent3"/>
                </a:solidFill>
              </a:rPr>
              <a:t>으로 변경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F10F41-BFB2-5F05-8E39-18DB16E9FBD6}"/>
              </a:ext>
            </a:extLst>
          </p:cNvPr>
          <p:cNvSpPr/>
          <p:nvPr/>
        </p:nvSpPr>
        <p:spPr>
          <a:xfrm>
            <a:off x="490897" y="1237787"/>
            <a:ext cx="3858079" cy="98130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77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46CB-D297-6B30-31EE-91B317A4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4C684A4-A65E-DFFA-84CE-B3EFD874F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B98723-7807-673E-5E1B-6F31F836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E07712-7EBE-95BA-8AA7-F49D212BE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7217C-2A95-0211-EBBF-21195924DC06}"/>
              </a:ext>
            </a:extLst>
          </p:cNvPr>
          <p:cNvSpPr txBox="1"/>
          <p:nvPr/>
        </p:nvSpPr>
        <p:spPr>
          <a:xfrm>
            <a:off x="0" y="3438978"/>
            <a:ext cx="645795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로컬 </a:t>
            </a:r>
            <a:r>
              <a:rPr lang="en-US" altLang="ko-KR" sz="3600" b="1" dirty="0">
                <a:solidFill>
                  <a:schemeClr val="accent3"/>
                </a:solidFill>
              </a:rPr>
              <a:t>Windows </a:t>
            </a:r>
            <a:r>
              <a:rPr lang="ko-KR" altLang="en-US" sz="3600" b="1" dirty="0" err="1">
                <a:solidFill>
                  <a:schemeClr val="accent3"/>
                </a:solidFill>
              </a:rPr>
              <a:t>디버거</a:t>
            </a:r>
            <a:r>
              <a:rPr lang="ko-KR" altLang="en-US" sz="3600" b="1" dirty="0">
                <a:solidFill>
                  <a:schemeClr val="accent3"/>
                </a:solidFill>
              </a:rPr>
              <a:t> 실행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228227-BCEA-8326-2EFF-2797D602EC4E}"/>
              </a:ext>
            </a:extLst>
          </p:cNvPr>
          <p:cNvSpPr/>
          <p:nvPr/>
        </p:nvSpPr>
        <p:spPr>
          <a:xfrm>
            <a:off x="2486966" y="713680"/>
            <a:ext cx="903005" cy="2787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44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D108E-1F5D-DB7E-09B3-4014ABDB4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A2CB2C-4B7E-DA88-754A-FB4E8C5C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E2EDD3-C222-FCCC-642B-FE5F47FC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875645-B8D4-BA01-F4E8-2FB3D1F6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D0427C-A3B1-144F-D0C1-5240C1DBAACC}"/>
              </a:ext>
            </a:extLst>
          </p:cNvPr>
          <p:cNvSpPr txBox="1"/>
          <p:nvPr/>
        </p:nvSpPr>
        <p:spPr>
          <a:xfrm>
            <a:off x="0" y="3438978"/>
            <a:ext cx="6457950" cy="1754326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return</a:t>
            </a:r>
            <a:r>
              <a:rPr lang="ko-KR" altLang="en-US" sz="3600" b="1" dirty="0">
                <a:solidFill>
                  <a:schemeClr val="accent3"/>
                </a:solidFill>
              </a:rPr>
              <a:t> 값이 종료 코드로 나옴</a:t>
            </a:r>
            <a:endParaRPr lang="en-US" altLang="ko-KR" sz="3600" b="1" dirty="0">
              <a:solidFill>
                <a:schemeClr val="accent3"/>
              </a:solidFill>
            </a:endParaRPr>
          </a:p>
          <a:p>
            <a:endParaRPr lang="en-US" altLang="ko-KR" sz="3600" b="1" dirty="0">
              <a:solidFill>
                <a:schemeClr val="accent3"/>
              </a:solidFill>
            </a:endParaRPr>
          </a:p>
          <a:p>
            <a:endParaRPr lang="ko-KR" altLang="en-US" sz="3600" b="1" dirty="0">
              <a:solidFill>
                <a:schemeClr val="accent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C51579-8B9A-245D-14DE-BADA27DB45DC}"/>
              </a:ext>
            </a:extLst>
          </p:cNvPr>
          <p:cNvSpPr/>
          <p:nvPr/>
        </p:nvSpPr>
        <p:spPr>
          <a:xfrm>
            <a:off x="5483856" y="1385917"/>
            <a:ext cx="903005" cy="2787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576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13887-FBDB-5792-8F24-8B01DA700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E9F529-74D7-7A52-953B-9C078DD6E847}"/>
              </a:ext>
            </a:extLst>
          </p:cNvPr>
          <p:cNvSpPr txBox="1"/>
          <p:nvPr/>
        </p:nvSpPr>
        <p:spPr>
          <a:xfrm>
            <a:off x="7862" y="205410"/>
            <a:ext cx="6595075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⊞+E </a:t>
            </a:r>
            <a:r>
              <a:rPr lang="ko-KR" altLang="en-US" sz="3600" b="1" dirty="0">
                <a:solidFill>
                  <a:schemeClr val="accent3"/>
                </a:solidFill>
              </a:rPr>
              <a:t>키 눌러서 파일탐색기 열기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384760-2C31-886B-ECA4-6C7C5FBE3D93}"/>
              </a:ext>
            </a:extLst>
          </p:cNvPr>
          <p:cNvSpPr/>
          <p:nvPr/>
        </p:nvSpPr>
        <p:spPr>
          <a:xfrm>
            <a:off x="937636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Q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6EC224-DBAC-A927-0E50-CB37C47A64DF}"/>
              </a:ext>
            </a:extLst>
          </p:cNvPr>
          <p:cNvSpPr/>
          <p:nvPr/>
        </p:nvSpPr>
        <p:spPr>
          <a:xfrm>
            <a:off x="1571015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W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593009-E84F-AC7F-FE11-92969B7FA3FD}"/>
              </a:ext>
            </a:extLst>
          </p:cNvPr>
          <p:cNvSpPr/>
          <p:nvPr/>
        </p:nvSpPr>
        <p:spPr>
          <a:xfrm>
            <a:off x="2204394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E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509269-B254-F8C9-4A9A-01C6CBE07CD1}"/>
              </a:ext>
            </a:extLst>
          </p:cNvPr>
          <p:cNvSpPr/>
          <p:nvPr/>
        </p:nvSpPr>
        <p:spPr>
          <a:xfrm>
            <a:off x="2837773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C519F-0B13-0303-E92E-B06D953E6DCC}"/>
              </a:ext>
            </a:extLst>
          </p:cNvPr>
          <p:cNvSpPr/>
          <p:nvPr/>
        </p:nvSpPr>
        <p:spPr>
          <a:xfrm>
            <a:off x="3471151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3173F6-3603-4F4F-C3C9-7B84A5660F4E}"/>
              </a:ext>
            </a:extLst>
          </p:cNvPr>
          <p:cNvSpPr/>
          <p:nvPr/>
        </p:nvSpPr>
        <p:spPr>
          <a:xfrm>
            <a:off x="4104530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Y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D3A1E2-3F72-407C-4322-B31C23682924}"/>
              </a:ext>
            </a:extLst>
          </p:cNvPr>
          <p:cNvSpPr/>
          <p:nvPr/>
        </p:nvSpPr>
        <p:spPr>
          <a:xfrm>
            <a:off x="4737908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U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BCE253-C54C-8CE0-A3D6-78E27A25E15D}"/>
              </a:ext>
            </a:extLst>
          </p:cNvPr>
          <p:cNvSpPr/>
          <p:nvPr/>
        </p:nvSpPr>
        <p:spPr>
          <a:xfrm>
            <a:off x="5371287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I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DABAD6-B2FA-301D-D22C-7BADF90E2A57}"/>
              </a:ext>
            </a:extLst>
          </p:cNvPr>
          <p:cNvSpPr/>
          <p:nvPr/>
        </p:nvSpPr>
        <p:spPr>
          <a:xfrm>
            <a:off x="6004666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O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9083A8F-2604-BC98-D28C-EFDDB45690C2}"/>
              </a:ext>
            </a:extLst>
          </p:cNvPr>
          <p:cNvSpPr/>
          <p:nvPr/>
        </p:nvSpPr>
        <p:spPr>
          <a:xfrm>
            <a:off x="6638044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P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0A9768-7637-1AAA-BF82-A17B3717C8F0}"/>
              </a:ext>
            </a:extLst>
          </p:cNvPr>
          <p:cNvSpPr/>
          <p:nvPr/>
        </p:nvSpPr>
        <p:spPr>
          <a:xfrm>
            <a:off x="7271423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[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{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6CFB47-7AA9-5EDF-6F1E-1F4EE83503EE}"/>
              </a:ext>
            </a:extLst>
          </p:cNvPr>
          <p:cNvSpPr/>
          <p:nvPr/>
        </p:nvSpPr>
        <p:spPr>
          <a:xfrm>
            <a:off x="7904801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]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}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4A05F6-BF10-168F-3D10-F006DA68DC74}"/>
              </a:ext>
            </a:extLst>
          </p:cNvPr>
          <p:cNvSpPr/>
          <p:nvPr/>
        </p:nvSpPr>
        <p:spPr>
          <a:xfrm>
            <a:off x="8538180" y="2431776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\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 | 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2E04D3-693A-26A5-276A-FAAEAAE5866C}"/>
              </a:ext>
            </a:extLst>
          </p:cNvPr>
          <p:cNvSpPr/>
          <p:nvPr/>
        </p:nvSpPr>
        <p:spPr>
          <a:xfrm>
            <a:off x="0" y="2431776"/>
            <a:ext cx="892267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Tab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9B319C-95BA-6B12-04CA-A3FABAAC41D5}"/>
              </a:ext>
            </a:extLst>
          </p:cNvPr>
          <p:cNvSpPr/>
          <p:nvPr/>
        </p:nvSpPr>
        <p:spPr>
          <a:xfrm>
            <a:off x="1031784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A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0DFDFD-2B3C-4DFC-47E6-379EC07C9ED7}"/>
              </a:ext>
            </a:extLst>
          </p:cNvPr>
          <p:cNvSpPr/>
          <p:nvPr/>
        </p:nvSpPr>
        <p:spPr>
          <a:xfrm>
            <a:off x="1665162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S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D131AE5-70B4-6759-B22D-8DB7E755A906}"/>
              </a:ext>
            </a:extLst>
          </p:cNvPr>
          <p:cNvSpPr/>
          <p:nvPr/>
        </p:nvSpPr>
        <p:spPr>
          <a:xfrm>
            <a:off x="2298541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D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1AAE7F-0314-3F07-77DC-C66AEEF09AEE}"/>
              </a:ext>
            </a:extLst>
          </p:cNvPr>
          <p:cNvSpPr/>
          <p:nvPr/>
        </p:nvSpPr>
        <p:spPr>
          <a:xfrm>
            <a:off x="2931920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F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9DAA43-D388-B100-FDA0-6B463A308499}"/>
              </a:ext>
            </a:extLst>
          </p:cNvPr>
          <p:cNvSpPr/>
          <p:nvPr/>
        </p:nvSpPr>
        <p:spPr>
          <a:xfrm>
            <a:off x="3565298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69FF09-7ADB-2798-3D04-A25FAA568DAF}"/>
              </a:ext>
            </a:extLst>
          </p:cNvPr>
          <p:cNvSpPr/>
          <p:nvPr/>
        </p:nvSpPr>
        <p:spPr>
          <a:xfrm>
            <a:off x="4198677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H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8EB769-1867-32BF-13B3-0ED31E9CEC2F}"/>
              </a:ext>
            </a:extLst>
          </p:cNvPr>
          <p:cNvSpPr/>
          <p:nvPr/>
        </p:nvSpPr>
        <p:spPr>
          <a:xfrm>
            <a:off x="4832055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J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6F0D3E-8409-CB9A-D471-28E923552819}"/>
              </a:ext>
            </a:extLst>
          </p:cNvPr>
          <p:cNvSpPr/>
          <p:nvPr/>
        </p:nvSpPr>
        <p:spPr>
          <a:xfrm>
            <a:off x="5465434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K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AEF29C-7676-ECA6-50EE-3844077FFA58}"/>
              </a:ext>
            </a:extLst>
          </p:cNvPr>
          <p:cNvSpPr/>
          <p:nvPr/>
        </p:nvSpPr>
        <p:spPr>
          <a:xfrm>
            <a:off x="6098813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L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6ACDFB-5C15-3B19-C106-4B196A876183}"/>
              </a:ext>
            </a:extLst>
          </p:cNvPr>
          <p:cNvSpPr/>
          <p:nvPr/>
        </p:nvSpPr>
        <p:spPr>
          <a:xfrm>
            <a:off x="7365570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‘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“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47C449-8AE2-AB22-F65B-74A39B44323A}"/>
              </a:ext>
            </a:extLst>
          </p:cNvPr>
          <p:cNvSpPr/>
          <p:nvPr/>
        </p:nvSpPr>
        <p:spPr>
          <a:xfrm>
            <a:off x="6732191" y="3375993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;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: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5E4D20-B8B8-1FFD-D200-E01F8625121E}"/>
              </a:ext>
            </a:extLst>
          </p:cNvPr>
          <p:cNvSpPr/>
          <p:nvPr/>
        </p:nvSpPr>
        <p:spPr>
          <a:xfrm>
            <a:off x="0" y="3375993"/>
            <a:ext cx="986414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Caps Lock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BE7EC5-7856-D695-6630-954249869E69}"/>
              </a:ext>
            </a:extLst>
          </p:cNvPr>
          <p:cNvSpPr/>
          <p:nvPr/>
        </p:nvSpPr>
        <p:spPr>
          <a:xfrm>
            <a:off x="7998948" y="3375993"/>
            <a:ext cx="1127241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Enter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00F6592-7F86-941E-B028-6E446749D065}"/>
              </a:ext>
            </a:extLst>
          </p:cNvPr>
          <p:cNvSpPr/>
          <p:nvPr/>
        </p:nvSpPr>
        <p:spPr>
          <a:xfrm>
            <a:off x="1358701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Z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77F94B-69BE-447D-4068-A2115F24C41F}"/>
              </a:ext>
            </a:extLst>
          </p:cNvPr>
          <p:cNvSpPr/>
          <p:nvPr/>
        </p:nvSpPr>
        <p:spPr>
          <a:xfrm>
            <a:off x="1992079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X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1F83CDA-404D-7A4E-477A-9DA72C42ED86}"/>
              </a:ext>
            </a:extLst>
          </p:cNvPr>
          <p:cNvSpPr/>
          <p:nvPr/>
        </p:nvSpPr>
        <p:spPr>
          <a:xfrm>
            <a:off x="2625458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55454A8-1C3F-E324-CC7D-76670F59AF70}"/>
              </a:ext>
            </a:extLst>
          </p:cNvPr>
          <p:cNvSpPr/>
          <p:nvPr/>
        </p:nvSpPr>
        <p:spPr>
          <a:xfrm>
            <a:off x="3258837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V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ED25CB3-C9C1-CF3C-8F0A-499A53B57AE8}"/>
              </a:ext>
            </a:extLst>
          </p:cNvPr>
          <p:cNvSpPr/>
          <p:nvPr/>
        </p:nvSpPr>
        <p:spPr>
          <a:xfrm>
            <a:off x="3892215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B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05A20D0-C8AE-8EE8-4843-865D2984F776}"/>
              </a:ext>
            </a:extLst>
          </p:cNvPr>
          <p:cNvSpPr/>
          <p:nvPr/>
        </p:nvSpPr>
        <p:spPr>
          <a:xfrm>
            <a:off x="4525594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N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2D9193-B878-F743-1CB5-8BAFEC1CEA1B}"/>
              </a:ext>
            </a:extLst>
          </p:cNvPr>
          <p:cNvSpPr/>
          <p:nvPr/>
        </p:nvSpPr>
        <p:spPr>
          <a:xfrm>
            <a:off x="5158972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M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B13EC6-47D3-7F7F-EB66-865DF50899ED}"/>
              </a:ext>
            </a:extLst>
          </p:cNvPr>
          <p:cNvSpPr/>
          <p:nvPr/>
        </p:nvSpPr>
        <p:spPr>
          <a:xfrm>
            <a:off x="5792351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,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&lt;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32A35CD-5642-46DB-672A-31C70A303A80}"/>
              </a:ext>
            </a:extLst>
          </p:cNvPr>
          <p:cNvSpPr/>
          <p:nvPr/>
        </p:nvSpPr>
        <p:spPr>
          <a:xfrm>
            <a:off x="6425730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.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&gt;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F1D660B-E187-46F9-81B2-28AD9BE621DF}"/>
              </a:ext>
            </a:extLst>
          </p:cNvPr>
          <p:cNvSpPr/>
          <p:nvPr/>
        </p:nvSpPr>
        <p:spPr>
          <a:xfrm>
            <a:off x="7059108" y="4320210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/ 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?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5E06B5-B248-C073-AED1-553C6B57D095}"/>
              </a:ext>
            </a:extLst>
          </p:cNvPr>
          <p:cNvSpPr/>
          <p:nvPr/>
        </p:nvSpPr>
        <p:spPr>
          <a:xfrm>
            <a:off x="7692487" y="4320210"/>
            <a:ext cx="1433703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Shift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5F061C1-2247-2CC8-D177-2ED1E3C08179}"/>
              </a:ext>
            </a:extLst>
          </p:cNvPr>
          <p:cNvSpPr/>
          <p:nvPr/>
        </p:nvSpPr>
        <p:spPr>
          <a:xfrm>
            <a:off x="5193" y="4320210"/>
            <a:ext cx="1308137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Shift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C210D36-729D-4683-1A20-0A847ECD91A8}"/>
              </a:ext>
            </a:extLst>
          </p:cNvPr>
          <p:cNvSpPr/>
          <p:nvPr/>
        </p:nvSpPr>
        <p:spPr>
          <a:xfrm>
            <a:off x="5194" y="5264427"/>
            <a:ext cx="932442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Ctrl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255F8B-5FB8-6F7B-9E2A-8AC19A156701}"/>
              </a:ext>
            </a:extLst>
          </p:cNvPr>
          <p:cNvSpPr/>
          <p:nvPr/>
        </p:nvSpPr>
        <p:spPr>
          <a:xfrm>
            <a:off x="982082" y="5264427"/>
            <a:ext cx="649590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err="1">
                <a:solidFill>
                  <a:schemeClr val="tx1"/>
                </a:solidFill>
              </a:rPr>
              <a:t>Fn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0F06131-BDAC-1CFC-C0E0-FD3035C99C0F}"/>
              </a:ext>
            </a:extLst>
          </p:cNvPr>
          <p:cNvSpPr/>
          <p:nvPr/>
        </p:nvSpPr>
        <p:spPr>
          <a:xfrm>
            <a:off x="1706552" y="5264427"/>
            <a:ext cx="675496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⊞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B7DE97-249C-E823-8403-4122C824357D}"/>
              </a:ext>
            </a:extLst>
          </p:cNvPr>
          <p:cNvSpPr/>
          <p:nvPr/>
        </p:nvSpPr>
        <p:spPr>
          <a:xfrm>
            <a:off x="2462751" y="5264427"/>
            <a:ext cx="773522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Alt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E543E5-C998-A593-FBB6-0466F185868F}"/>
              </a:ext>
            </a:extLst>
          </p:cNvPr>
          <p:cNvSpPr/>
          <p:nvPr/>
        </p:nvSpPr>
        <p:spPr>
          <a:xfrm>
            <a:off x="3276905" y="5264427"/>
            <a:ext cx="2356208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Space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6DCDC32-16E8-D2E5-327E-0D2A8C8A8DB6}"/>
              </a:ext>
            </a:extLst>
          </p:cNvPr>
          <p:cNvSpPr/>
          <p:nvPr/>
        </p:nvSpPr>
        <p:spPr>
          <a:xfrm>
            <a:off x="5671544" y="5264427"/>
            <a:ext cx="773522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Alt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C4F05B8-2516-A87B-81D7-B449BF043A97}"/>
              </a:ext>
            </a:extLst>
          </p:cNvPr>
          <p:cNvSpPr/>
          <p:nvPr/>
        </p:nvSpPr>
        <p:spPr>
          <a:xfrm>
            <a:off x="6474332" y="5264427"/>
            <a:ext cx="891864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Ctrl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115C125-3180-F226-E2E6-10FB93D89E2F}"/>
              </a:ext>
            </a:extLst>
          </p:cNvPr>
          <p:cNvGrpSpPr/>
          <p:nvPr/>
        </p:nvGrpSpPr>
        <p:grpSpPr>
          <a:xfrm>
            <a:off x="7432232" y="5251174"/>
            <a:ext cx="1711768" cy="811694"/>
            <a:chOff x="8852656" y="5181600"/>
            <a:chExt cx="2856531" cy="81169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E677380-CDB9-A8D3-805C-BF45543E1D26}"/>
                </a:ext>
              </a:extLst>
            </p:cNvPr>
            <p:cNvSpPr/>
            <p:nvPr/>
          </p:nvSpPr>
          <p:spPr>
            <a:xfrm>
              <a:off x="8852656" y="5612296"/>
              <a:ext cx="912430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06C76"/>
                  </a:solidFill>
                  <a:latin typeface="Noto Sans script=all"/>
                </a:rPr>
                <a:t>←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DCAB30A-6AF6-C091-680E-4F812A3161B9}"/>
                </a:ext>
              </a:extLst>
            </p:cNvPr>
            <p:cNvSpPr/>
            <p:nvPr/>
          </p:nvSpPr>
          <p:spPr>
            <a:xfrm>
              <a:off x="10796757" y="5612296"/>
              <a:ext cx="912430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06C76"/>
                  </a:solidFill>
                  <a:latin typeface="Noto Sans script=all"/>
                </a:rPr>
                <a:t>→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E8561A8-2118-4E8F-FF81-9BC458219114}"/>
                </a:ext>
              </a:extLst>
            </p:cNvPr>
            <p:cNvSpPr/>
            <p:nvPr/>
          </p:nvSpPr>
          <p:spPr>
            <a:xfrm>
              <a:off x="9820195" y="5181600"/>
              <a:ext cx="912430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06C76"/>
                  </a:solidFill>
                  <a:latin typeface="Noto Sans script=all"/>
                </a:rPr>
                <a:t>↑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693934-7AE0-0E76-5037-DECB8654E0BF}"/>
                </a:ext>
              </a:extLst>
            </p:cNvPr>
            <p:cNvSpPr/>
            <p:nvPr/>
          </p:nvSpPr>
          <p:spPr>
            <a:xfrm>
              <a:off x="9823212" y="5612294"/>
              <a:ext cx="909412" cy="380998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606C76"/>
                  </a:solidFill>
                  <a:latin typeface="Noto Sans script=all"/>
                </a:rPr>
                <a:t>↓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2E50EB-9746-4F6D-9E54-B73359613FA4}"/>
              </a:ext>
            </a:extLst>
          </p:cNvPr>
          <p:cNvSpPr/>
          <p:nvPr/>
        </p:nvSpPr>
        <p:spPr>
          <a:xfrm>
            <a:off x="1671278" y="5208103"/>
            <a:ext cx="750841" cy="9011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63B1962-B12D-BFDF-30FA-9914AE8FCAF2}"/>
              </a:ext>
            </a:extLst>
          </p:cNvPr>
          <p:cNvSpPr/>
          <p:nvPr/>
        </p:nvSpPr>
        <p:spPr>
          <a:xfrm>
            <a:off x="2135709" y="2362199"/>
            <a:ext cx="750841" cy="90115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5A3C4BB-4E81-B74F-1283-397FB8659F89}"/>
              </a:ext>
            </a:extLst>
          </p:cNvPr>
          <p:cNvSpPr/>
          <p:nvPr/>
        </p:nvSpPr>
        <p:spPr>
          <a:xfrm>
            <a:off x="571775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1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DA997DD-EA61-79B1-B826-EA310B9950E9}"/>
              </a:ext>
            </a:extLst>
          </p:cNvPr>
          <p:cNvSpPr/>
          <p:nvPr/>
        </p:nvSpPr>
        <p:spPr>
          <a:xfrm>
            <a:off x="1205155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2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9A76DF6-37D2-1DD6-0FB8-05DC1AD19764}"/>
              </a:ext>
            </a:extLst>
          </p:cNvPr>
          <p:cNvSpPr/>
          <p:nvPr/>
        </p:nvSpPr>
        <p:spPr>
          <a:xfrm>
            <a:off x="1838533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3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13C4552-DA2E-D711-7327-05D7B54551A2}"/>
              </a:ext>
            </a:extLst>
          </p:cNvPr>
          <p:cNvSpPr/>
          <p:nvPr/>
        </p:nvSpPr>
        <p:spPr>
          <a:xfrm>
            <a:off x="2471912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4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CFF0642-67BE-4C1A-375F-0AAAA97D01C1}"/>
              </a:ext>
            </a:extLst>
          </p:cNvPr>
          <p:cNvSpPr/>
          <p:nvPr/>
        </p:nvSpPr>
        <p:spPr>
          <a:xfrm>
            <a:off x="3105290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5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C7B0EC4-D5A5-2E02-FF83-F19B8C40F1FF}"/>
              </a:ext>
            </a:extLst>
          </p:cNvPr>
          <p:cNvSpPr/>
          <p:nvPr/>
        </p:nvSpPr>
        <p:spPr>
          <a:xfrm>
            <a:off x="3738669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6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A97380D-89FE-57C0-E20D-C96F929ECC58}"/>
              </a:ext>
            </a:extLst>
          </p:cNvPr>
          <p:cNvSpPr/>
          <p:nvPr/>
        </p:nvSpPr>
        <p:spPr>
          <a:xfrm>
            <a:off x="4372048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7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A1897EE-9EE1-0FAC-62BB-0ED3A27B048D}"/>
              </a:ext>
            </a:extLst>
          </p:cNvPr>
          <p:cNvSpPr/>
          <p:nvPr/>
        </p:nvSpPr>
        <p:spPr>
          <a:xfrm>
            <a:off x="5005426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8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500B148-A8E1-67DF-5BD6-03B68A890CDE}"/>
              </a:ext>
            </a:extLst>
          </p:cNvPr>
          <p:cNvSpPr/>
          <p:nvPr/>
        </p:nvSpPr>
        <p:spPr>
          <a:xfrm>
            <a:off x="5638805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9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F12789E-C04E-8025-FB77-0EF90A7619AB}"/>
              </a:ext>
            </a:extLst>
          </p:cNvPr>
          <p:cNvSpPr/>
          <p:nvPr/>
        </p:nvSpPr>
        <p:spPr>
          <a:xfrm>
            <a:off x="6272183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0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A077E2F-7328-38C8-578F-610F4C9783D2}"/>
              </a:ext>
            </a:extLst>
          </p:cNvPr>
          <p:cNvSpPr/>
          <p:nvPr/>
        </p:nvSpPr>
        <p:spPr>
          <a:xfrm>
            <a:off x="6905562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-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68D6E87-7C0D-80C2-FD52-763808EF3619}"/>
              </a:ext>
            </a:extLst>
          </p:cNvPr>
          <p:cNvSpPr/>
          <p:nvPr/>
        </p:nvSpPr>
        <p:spPr>
          <a:xfrm>
            <a:off x="7538941" y="1472649"/>
            <a:ext cx="588009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=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5F0BE93-4F4B-FB51-4EBA-84B847DB38B1}"/>
              </a:ext>
            </a:extLst>
          </p:cNvPr>
          <p:cNvSpPr/>
          <p:nvPr/>
        </p:nvSpPr>
        <p:spPr>
          <a:xfrm>
            <a:off x="8172318" y="1472649"/>
            <a:ext cx="953870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Back Space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2ECD5B3-AFBD-7041-EF62-0C89AD75AEB4}"/>
              </a:ext>
            </a:extLst>
          </p:cNvPr>
          <p:cNvSpPr/>
          <p:nvPr/>
        </p:nvSpPr>
        <p:spPr>
          <a:xfrm>
            <a:off x="5194" y="1472649"/>
            <a:ext cx="524545" cy="77525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`</a:t>
            </a:r>
            <a:r>
              <a:rPr lang="en-US" altLang="ko-KR" sz="3200" b="1" baseline="30000" dirty="0">
                <a:solidFill>
                  <a:schemeClr val="tx1"/>
                </a:solidFill>
              </a:rPr>
              <a:t> ~ </a:t>
            </a:r>
            <a:endParaRPr lang="ko-KR" altLang="en-US" sz="3200" b="1" baseline="30000" dirty="0">
              <a:solidFill>
                <a:schemeClr val="tx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2A2DBC-64BD-2918-BACC-3006F30F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07D55-798D-BD0B-CF2C-537ED3F2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674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129D95-D1E0-641A-6717-2081DCAEE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987288"/>
            <a:ext cx="5158409" cy="5158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237003-7219-3E1F-61D9-1FDAD5AF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0710" y="1206386"/>
            <a:ext cx="4883401" cy="44452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56D88-1FB5-CA4C-140A-606DB255DDD3}"/>
              </a:ext>
            </a:extLst>
          </p:cNvPr>
          <p:cNvSpPr/>
          <p:nvPr/>
        </p:nvSpPr>
        <p:spPr>
          <a:xfrm>
            <a:off x="4502428" y="987287"/>
            <a:ext cx="130533" cy="1319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8A5B0-D8A4-F2C8-1C47-824CEB24E24A}"/>
              </a:ext>
            </a:extLst>
          </p:cNvPr>
          <p:cNvSpPr txBox="1"/>
          <p:nvPr/>
        </p:nvSpPr>
        <p:spPr>
          <a:xfrm>
            <a:off x="3912692" y="379307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픽셀</a:t>
            </a:r>
            <a:r>
              <a:rPr lang="en-US" altLang="ko-KR" dirty="0"/>
              <a:t>: </a:t>
            </a:r>
            <a:r>
              <a:rPr lang="ko-KR" altLang="en-US" dirty="0"/>
              <a:t>그림의 최소 단위</a:t>
            </a:r>
            <a:r>
              <a:rPr lang="en-US" altLang="ko-KR" dirty="0"/>
              <a:t>. </a:t>
            </a:r>
            <a:r>
              <a:rPr lang="ko-KR" altLang="en-US" dirty="0"/>
              <a:t>색깔을 숫자로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24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AD750-A687-96FA-CF34-5630DD9B0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FD49C2-2755-0BBA-BE17-D968B0F31020}"/>
              </a:ext>
            </a:extLst>
          </p:cNvPr>
          <p:cNvSpPr txBox="1"/>
          <p:nvPr/>
        </p:nvSpPr>
        <p:spPr>
          <a:xfrm>
            <a:off x="-873761" y="987285"/>
            <a:ext cx="10715413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빛의 </a:t>
            </a:r>
            <a:r>
              <a:rPr lang="en-US" altLang="ko-KR" sz="2800" dirty="0"/>
              <a:t>3</a:t>
            </a:r>
            <a:r>
              <a:rPr lang="ko-KR" altLang="en-US" sz="2800" dirty="0"/>
              <a:t>원색</a:t>
            </a:r>
            <a:r>
              <a:rPr lang="en-US" altLang="ko-KR" sz="2800" dirty="0"/>
              <a:t>: </a:t>
            </a:r>
            <a:r>
              <a:rPr lang="ko-KR" altLang="en-US" sz="2800" dirty="0"/>
              <a:t>빨강</a:t>
            </a:r>
            <a:r>
              <a:rPr lang="en-US" altLang="ko-KR" sz="2800" dirty="0"/>
              <a:t>, </a:t>
            </a:r>
            <a:r>
              <a:rPr lang="ko-KR" altLang="en-US" sz="2800" dirty="0"/>
              <a:t>초록</a:t>
            </a:r>
            <a:r>
              <a:rPr lang="en-US" altLang="ko-KR" sz="2800" dirty="0"/>
              <a:t>, </a:t>
            </a:r>
            <a:r>
              <a:rPr lang="ko-KR" altLang="en-US" sz="2800" dirty="0"/>
              <a:t>파랑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각각을 </a:t>
            </a:r>
            <a:r>
              <a:rPr lang="en-US" altLang="ko-KR" sz="2800" dirty="0"/>
              <a:t>0 (</a:t>
            </a:r>
            <a:r>
              <a:rPr lang="ko-KR" altLang="en-US" sz="2800" dirty="0"/>
              <a:t>가장 어두움</a:t>
            </a:r>
            <a:r>
              <a:rPr lang="en-US" altLang="ko-KR" sz="2800" dirty="0"/>
              <a:t>) ~ 255 (</a:t>
            </a:r>
            <a:r>
              <a:rPr lang="ko-KR" altLang="en-US" sz="2800" dirty="0"/>
              <a:t>가장 밝음</a:t>
            </a:r>
            <a:r>
              <a:rPr lang="en-US" altLang="ko-KR" sz="2800" dirty="0"/>
              <a:t>)</a:t>
            </a:r>
            <a:r>
              <a:rPr lang="ko-KR" altLang="en-US" sz="2800" dirty="0"/>
              <a:t>으로 나타냄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255, 255, 255</a:t>
            </a:r>
          </a:p>
          <a:p>
            <a:endParaRPr lang="en-US" altLang="ko-KR" sz="2800" dirty="0"/>
          </a:p>
          <a:p>
            <a:r>
              <a:rPr lang="en-US" altLang="ko-KR" sz="2800" dirty="0"/>
              <a:t>255, 0   , 0</a:t>
            </a:r>
          </a:p>
          <a:p>
            <a:endParaRPr lang="en-US" altLang="ko-KR" sz="2800" dirty="0"/>
          </a:p>
          <a:p>
            <a:r>
              <a:rPr lang="en-US" altLang="ko-KR" sz="2800" dirty="0"/>
              <a:t>0   , 255, 0</a:t>
            </a:r>
          </a:p>
          <a:p>
            <a:endParaRPr lang="en-US" altLang="ko-KR" sz="2800" dirty="0"/>
          </a:p>
          <a:p>
            <a:r>
              <a:rPr lang="en-US" altLang="ko-KR" sz="2800" dirty="0"/>
              <a:t>0   , 0   , 255</a:t>
            </a:r>
          </a:p>
          <a:p>
            <a:endParaRPr lang="en-US" altLang="ko-KR" sz="2800" dirty="0"/>
          </a:p>
          <a:p>
            <a:r>
              <a:rPr lang="en-US" altLang="ko-KR" sz="2800" dirty="0"/>
              <a:t>0   , 0   , 0</a:t>
            </a:r>
            <a:endParaRPr lang="ko-KR" altLang="en-US" sz="2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18AF6A-1810-0196-04DE-DF3468061ED0}"/>
              </a:ext>
            </a:extLst>
          </p:cNvPr>
          <p:cNvSpPr/>
          <p:nvPr/>
        </p:nvSpPr>
        <p:spPr>
          <a:xfrm>
            <a:off x="2384214" y="2659256"/>
            <a:ext cx="602827" cy="582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0FB3C2-7BEB-169F-1ADC-3684884EF461}"/>
              </a:ext>
            </a:extLst>
          </p:cNvPr>
          <p:cNvSpPr/>
          <p:nvPr/>
        </p:nvSpPr>
        <p:spPr>
          <a:xfrm>
            <a:off x="2384214" y="3495381"/>
            <a:ext cx="602827" cy="582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71431C-D118-5380-AD1A-2BFF46323AB9}"/>
              </a:ext>
            </a:extLst>
          </p:cNvPr>
          <p:cNvSpPr/>
          <p:nvPr/>
        </p:nvSpPr>
        <p:spPr>
          <a:xfrm>
            <a:off x="2384214" y="4356716"/>
            <a:ext cx="602827" cy="5825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3C85D5-0B4E-15D3-D8A7-05ABAFAD3D3E}"/>
              </a:ext>
            </a:extLst>
          </p:cNvPr>
          <p:cNvSpPr/>
          <p:nvPr/>
        </p:nvSpPr>
        <p:spPr>
          <a:xfrm>
            <a:off x="2384214" y="5227680"/>
            <a:ext cx="602827" cy="58250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43F99B-4140-BEB5-800D-5A81C2B63127}"/>
              </a:ext>
            </a:extLst>
          </p:cNvPr>
          <p:cNvSpPr/>
          <p:nvPr/>
        </p:nvSpPr>
        <p:spPr>
          <a:xfrm>
            <a:off x="2384214" y="6098644"/>
            <a:ext cx="602827" cy="5825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16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405DB-24FF-AC2E-3161-089A06BB6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D0CAB-6E60-D1CD-A182-90F9ECC4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u="sng" dirty="0"/>
              <a:t>가장 간단한 </a:t>
            </a:r>
            <a:r>
              <a:rPr lang="en-US" altLang="ko-KR" u="sng" dirty="0"/>
              <a:t>C</a:t>
            </a:r>
            <a:r>
              <a:rPr lang="ko-KR" altLang="en-US" u="sng" dirty="0"/>
              <a:t>프로그램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실습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F77849-7215-95AA-2C00-BADDD86D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567"/>
            <a:ext cx="7886700" cy="488239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dirty="0"/>
              <a:t>프로그래밍 관련 모든 기능이 </a:t>
            </a:r>
            <a:br>
              <a:rPr lang="en-US" altLang="ko-KR" dirty="0"/>
            </a:br>
            <a:r>
              <a:rPr lang="ko-KR" altLang="en-US" dirty="0"/>
              <a:t>제공되는 프로그램 설치 </a:t>
            </a:r>
            <a:r>
              <a:rPr lang="en-US" altLang="ko-KR" dirty="0"/>
              <a:t>(&lt;15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프로젝트 만들고 코드 실행하기</a:t>
            </a:r>
            <a:br>
              <a:rPr lang="en-US" altLang="ko-KR" dirty="0"/>
            </a:br>
            <a:r>
              <a:rPr lang="en-US" altLang="ko-KR" dirty="0"/>
              <a:t>(&lt;5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F9DA4E-B974-7FF9-2DD5-03E047EDA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2855A1-652A-363A-C6FA-43180DD5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68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7926F-7617-F805-C802-434D39BE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7ADE5C-A75B-4C3A-DF82-30D45FAAEE08}"/>
              </a:ext>
            </a:extLst>
          </p:cNvPr>
          <p:cNvSpPr txBox="1"/>
          <p:nvPr/>
        </p:nvSpPr>
        <p:spPr>
          <a:xfrm>
            <a:off x="-873761" y="987285"/>
            <a:ext cx="107154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/>
              <a:t>그림 파일에는 작은 네모들이 가로</a:t>
            </a:r>
            <a:r>
              <a:rPr lang="en-US" altLang="ko-KR" sz="2800" dirty="0"/>
              <a:t>, </a:t>
            </a:r>
            <a:r>
              <a:rPr lang="ko-KR" altLang="en-US" sz="2800" dirty="0"/>
              <a:t>세로로 정렬되어 있다</a:t>
            </a:r>
            <a:r>
              <a:rPr lang="en-US" altLang="ko-KR" sz="2800" dirty="0"/>
              <a:t>. </a:t>
            </a:r>
          </a:p>
          <a:p>
            <a:endParaRPr lang="en-US" altLang="ko-KR" sz="2800" dirty="0"/>
          </a:p>
          <a:p>
            <a:r>
              <a:rPr lang="ko-KR" altLang="en-US" sz="2800" dirty="0"/>
              <a:t>첫번째 줄부터 가장 왼쪽 네모부터 오른쪽 네모까지 색깔을 적고</a:t>
            </a:r>
            <a:r>
              <a:rPr lang="en-US" altLang="ko-KR" sz="2800" dirty="0"/>
              <a:t>, </a:t>
            </a:r>
          </a:p>
          <a:p>
            <a:endParaRPr lang="en-US" altLang="ko-KR" sz="2800" dirty="0"/>
          </a:p>
          <a:p>
            <a:r>
              <a:rPr lang="ko-KR" altLang="en-US" sz="2800" dirty="0"/>
              <a:t>다음 줄들도 차례로 이어서 적는다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C00000"/>
                </a:solidFill>
              </a:rPr>
              <a:t>200, 0, 0, </a:t>
            </a:r>
            <a:r>
              <a:rPr lang="en-US" altLang="ko-KR" sz="2800" dirty="0">
                <a:solidFill>
                  <a:srgbClr val="FF0000"/>
                </a:solidFill>
              </a:rPr>
              <a:t>255, 0, 0, </a:t>
            </a:r>
            <a:r>
              <a:rPr lang="en-US" altLang="ko-KR" sz="2800" dirty="0">
                <a:solidFill>
                  <a:srgbClr val="640000"/>
                </a:solidFill>
              </a:rPr>
              <a:t>100, 0, 0, </a:t>
            </a:r>
            <a:r>
              <a:rPr lang="en-US" altLang="ko-KR" sz="2800" dirty="0">
                <a:solidFill>
                  <a:srgbClr val="320000"/>
                </a:solidFill>
              </a:rPr>
              <a:t>50, 0, 0 </a:t>
            </a:r>
            <a:r>
              <a:rPr lang="ko-KR" altLang="en-US" sz="2800" dirty="0"/>
              <a:t>데이터를 가로 </a:t>
            </a:r>
            <a:r>
              <a:rPr lang="en-US" altLang="ko-KR" sz="2800" dirty="0"/>
              <a:t>4, </a:t>
            </a:r>
            <a:r>
              <a:rPr lang="ko-KR" altLang="en-US" sz="2800" dirty="0"/>
              <a:t>세로 </a:t>
            </a:r>
            <a:r>
              <a:rPr lang="en-US" altLang="ko-KR" sz="2800" dirty="0"/>
              <a:t>1</a:t>
            </a:r>
            <a:r>
              <a:rPr lang="ko-KR" altLang="en-US" sz="2800" dirty="0"/>
              <a:t>로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만들면 다음과 같은 그림이 나온다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41F883-C035-BD1D-84DF-B434FDE54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96" y="5130776"/>
            <a:ext cx="4064209" cy="997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8D0A2E-5AD6-541E-BAD0-89040B8941C9}"/>
              </a:ext>
            </a:extLst>
          </p:cNvPr>
          <p:cNvSpPr txBox="1"/>
          <p:nvPr/>
        </p:nvSpPr>
        <p:spPr>
          <a:xfrm>
            <a:off x="542925" y="5367665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80000"/>
                </a:solidFill>
              </a:rPr>
              <a:t>200, 0, 0</a:t>
            </a:r>
            <a:endParaRPr lang="ko-KR" altLang="en-US" sz="2800" b="1" dirty="0">
              <a:solidFill>
                <a:srgbClr val="C8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A7859-D366-E743-AE47-6167AA916CCE}"/>
              </a:ext>
            </a:extLst>
          </p:cNvPr>
          <p:cNvSpPr txBox="1"/>
          <p:nvPr/>
        </p:nvSpPr>
        <p:spPr>
          <a:xfrm>
            <a:off x="2261599" y="6247652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255, 0, 0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8925C-D302-D955-C2BD-47C15CB40A49}"/>
              </a:ext>
            </a:extLst>
          </p:cNvPr>
          <p:cNvSpPr txBox="1"/>
          <p:nvPr/>
        </p:nvSpPr>
        <p:spPr>
          <a:xfrm>
            <a:off x="5058973" y="6247652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40000"/>
                </a:solidFill>
              </a:rPr>
              <a:t>100, 0, 0</a:t>
            </a:r>
            <a:endParaRPr lang="ko-KR" altLang="en-US" sz="2800" b="1" dirty="0">
              <a:solidFill>
                <a:srgbClr val="64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410FFF-C3BF-F66D-152A-29DE48E4D4AA}"/>
              </a:ext>
            </a:extLst>
          </p:cNvPr>
          <p:cNvSpPr txBox="1"/>
          <p:nvPr/>
        </p:nvSpPr>
        <p:spPr>
          <a:xfrm>
            <a:off x="6875286" y="5398621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320000"/>
                </a:solidFill>
              </a:rPr>
              <a:t>50, 0, 0</a:t>
            </a:r>
            <a:endParaRPr lang="ko-KR" altLang="en-US" sz="2800" b="1" dirty="0">
              <a:solidFill>
                <a:srgbClr val="32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F2F229-2B99-7EAE-BB48-98F81785464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261599" y="5629276"/>
            <a:ext cx="278296" cy="0"/>
          </a:xfrm>
          <a:prstGeom prst="straightConnector1">
            <a:avLst/>
          </a:prstGeom>
          <a:ln w="57150">
            <a:solidFill>
              <a:srgbClr val="C8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4D45E8E-81B9-BB72-9F19-0E7528E4FD8C}"/>
              </a:ext>
            </a:extLst>
          </p:cNvPr>
          <p:cNvCxnSpPr>
            <a:cxnSpLocks/>
          </p:cNvCxnSpPr>
          <p:nvPr/>
        </p:nvCxnSpPr>
        <p:spPr>
          <a:xfrm rot="16200000">
            <a:off x="3928169" y="6302644"/>
            <a:ext cx="278296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856E334-50B4-E4FC-5117-84D53546FD7E}"/>
              </a:ext>
            </a:extLst>
          </p:cNvPr>
          <p:cNvCxnSpPr>
            <a:cxnSpLocks/>
          </p:cNvCxnSpPr>
          <p:nvPr/>
        </p:nvCxnSpPr>
        <p:spPr>
          <a:xfrm rot="16200000">
            <a:off x="4873526" y="6302643"/>
            <a:ext cx="278296" cy="0"/>
          </a:xfrm>
          <a:prstGeom prst="straightConnector1">
            <a:avLst/>
          </a:prstGeom>
          <a:ln w="57150">
            <a:solidFill>
              <a:srgbClr val="64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3643F70-4403-6735-54A9-1BF57691611F}"/>
              </a:ext>
            </a:extLst>
          </p:cNvPr>
          <p:cNvCxnSpPr>
            <a:cxnSpLocks/>
          </p:cNvCxnSpPr>
          <p:nvPr/>
        </p:nvCxnSpPr>
        <p:spPr>
          <a:xfrm flipH="1">
            <a:off x="6618407" y="5660231"/>
            <a:ext cx="278296" cy="0"/>
          </a:xfrm>
          <a:prstGeom prst="straightConnector1">
            <a:avLst/>
          </a:prstGeom>
          <a:ln w="57150">
            <a:solidFill>
              <a:srgbClr val="32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65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C7E9F-8BF2-0207-6FC9-D84E36415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9CF888-1C3B-C0E5-2323-A17EC82BADEB}"/>
              </a:ext>
            </a:extLst>
          </p:cNvPr>
          <p:cNvSpPr txBox="1"/>
          <p:nvPr/>
        </p:nvSpPr>
        <p:spPr>
          <a:xfrm>
            <a:off x="-873761" y="987286"/>
            <a:ext cx="107154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>
                <a:solidFill>
                  <a:srgbClr val="C00000"/>
                </a:solidFill>
              </a:rPr>
              <a:t>200, 0, 0, </a:t>
            </a:r>
            <a:r>
              <a:rPr lang="en-US" altLang="ko-KR" sz="2800" dirty="0">
                <a:solidFill>
                  <a:srgbClr val="FF0000"/>
                </a:solidFill>
              </a:rPr>
              <a:t>255, 0, 0, </a:t>
            </a:r>
            <a:r>
              <a:rPr lang="en-US" altLang="ko-KR" sz="2800" dirty="0">
                <a:solidFill>
                  <a:srgbClr val="640000"/>
                </a:solidFill>
              </a:rPr>
              <a:t>100, 0, 0, </a:t>
            </a:r>
            <a:r>
              <a:rPr lang="en-US" altLang="ko-KR" sz="2800" dirty="0">
                <a:solidFill>
                  <a:srgbClr val="320000"/>
                </a:solidFill>
              </a:rPr>
              <a:t>50, 0, 0 </a:t>
            </a:r>
            <a:r>
              <a:rPr lang="ko-KR" altLang="en-US" sz="2800" dirty="0"/>
              <a:t>데이터를 가로 </a:t>
            </a:r>
            <a:r>
              <a:rPr lang="en-US" altLang="ko-KR" sz="2800" b="1" dirty="0">
                <a:solidFill>
                  <a:srgbClr val="FF0000"/>
                </a:solidFill>
              </a:rPr>
              <a:t>2</a:t>
            </a:r>
            <a:r>
              <a:rPr lang="en-US" altLang="ko-KR" sz="2800" dirty="0"/>
              <a:t>, </a:t>
            </a:r>
            <a:r>
              <a:rPr lang="ko-KR" altLang="en-US" sz="2800" dirty="0"/>
              <a:t>세로 </a:t>
            </a:r>
            <a:r>
              <a:rPr lang="en-US" altLang="ko-KR" sz="2800" b="1" dirty="0">
                <a:solidFill>
                  <a:srgbClr val="FF0000"/>
                </a:solidFill>
              </a:rPr>
              <a:t>2</a:t>
            </a:r>
            <a:r>
              <a:rPr lang="ko-KR" altLang="en-US" sz="2800" dirty="0"/>
              <a:t>로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만들면 다음과 같은 그림이 나온다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C4E62-4A62-06F8-7501-DFB63A9FEDFA}"/>
              </a:ext>
            </a:extLst>
          </p:cNvPr>
          <p:cNvSpPr txBox="1"/>
          <p:nvPr/>
        </p:nvSpPr>
        <p:spPr>
          <a:xfrm>
            <a:off x="1450181" y="4648520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C80000"/>
                </a:solidFill>
              </a:rPr>
              <a:t>200, 0, 0</a:t>
            </a:r>
            <a:endParaRPr lang="ko-KR" altLang="en-US" sz="2800" b="1" dirty="0">
              <a:solidFill>
                <a:srgbClr val="C8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D83717-1418-6D66-9FAA-DC30AF878C6C}"/>
              </a:ext>
            </a:extLst>
          </p:cNvPr>
          <p:cNvSpPr txBox="1"/>
          <p:nvPr/>
        </p:nvSpPr>
        <p:spPr>
          <a:xfrm>
            <a:off x="5848945" y="4648520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255, 0, 0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B4E5EE-45F6-5726-6CE2-835FE21146D6}"/>
              </a:ext>
            </a:extLst>
          </p:cNvPr>
          <p:cNvSpPr txBox="1"/>
          <p:nvPr/>
        </p:nvSpPr>
        <p:spPr>
          <a:xfrm>
            <a:off x="1560408" y="5660231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40000"/>
                </a:solidFill>
              </a:rPr>
              <a:t>100, 0, 0</a:t>
            </a:r>
            <a:endParaRPr lang="ko-KR" altLang="en-US" sz="2800" b="1" dirty="0">
              <a:solidFill>
                <a:srgbClr val="64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B840F8-2267-8F8C-242B-4586B7CD6F17}"/>
              </a:ext>
            </a:extLst>
          </p:cNvPr>
          <p:cNvSpPr txBox="1"/>
          <p:nvPr/>
        </p:nvSpPr>
        <p:spPr>
          <a:xfrm>
            <a:off x="5975144" y="5660231"/>
            <a:ext cx="1844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320000"/>
                </a:solidFill>
              </a:rPr>
              <a:t>50, 0, 0</a:t>
            </a:r>
            <a:endParaRPr lang="ko-KR" altLang="en-US" sz="2800" b="1" dirty="0">
              <a:solidFill>
                <a:srgbClr val="32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2ECBD50-22DB-22AE-9942-45BF65C4C47B}"/>
              </a:ext>
            </a:extLst>
          </p:cNvPr>
          <p:cNvCxnSpPr>
            <a:cxnSpLocks/>
          </p:cNvCxnSpPr>
          <p:nvPr/>
        </p:nvCxnSpPr>
        <p:spPr>
          <a:xfrm>
            <a:off x="3168855" y="4910131"/>
            <a:ext cx="278296" cy="0"/>
          </a:xfrm>
          <a:prstGeom prst="straightConnector1">
            <a:avLst/>
          </a:prstGeom>
          <a:ln w="57150">
            <a:solidFill>
              <a:srgbClr val="C8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8B202E-976D-41C7-66C5-1C9D1460F56E}"/>
              </a:ext>
            </a:extLst>
          </p:cNvPr>
          <p:cNvCxnSpPr>
            <a:cxnSpLocks/>
          </p:cNvCxnSpPr>
          <p:nvPr/>
        </p:nvCxnSpPr>
        <p:spPr>
          <a:xfrm rot="10800000">
            <a:off x="5696848" y="4910131"/>
            <a:ext cx="278296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FECB165-E08A-A536-1CB2-51F5D2136687}"/>
              </a:ext>
            </a:extLst>
          </p:cNvPr>
          <p:cNvCxnSpPr>
            <a:cxnSpLocks/>
          </p:cNvCxnSpPr>
          <p:nvPr/>
        </p:nvCxnSpPr>
        <p:spPr>
          <a:xfrm>
            <a:off x="3168855" y="5921841"/>
            <a:ext cx="278296" cy="0"/>
          </a:xfrm>
          <a:prstGeom prst="straightConnector1">
            <a:avLst/>
          </a:prstGeom>
          <a:ln w="57150">
            <a:solidFill>
              <a:srgbClr val="64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671B06-B471-B6FA-B0C5-6C2AB5017EB9}"/>
              </a:ext>
            </a:extLst>
          </p:cNvPr>
          <p:cNvCxnSpPr>
            <a:cxnSpLocks/>
          </p:cNvCxnSpPr>
          <p:nvPr/>
        </p:nvCxnSpPr>
        <p:spPr>
          <a:xfrm flipH="1">
            <a:off x="5718265" y="5921841"/>
            <a:ext cx="278296" cy="0"/>
          </a:xfrm>
          <a:prstGeom prst="straightConnector1">
            <a:avLst/>
          </a:prstGeom>
          <a:ln w="57150">
            <a:solidFill>
              <a:srgbClr val="32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F763D62-69A3-3348-6807-B6A7A6FB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22" y="4369868"/>
            <a:ext cx="2076557" cy="20575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0F06E9-1C3E-AD26-F39B-FEAB8CF05D17}"/>
              </a:ext>
            </a:extLst>
          </p:cNvPr>
          <p:cNvSpPr/>
          <p:nvPr/>
        </p:nvSpPr>
        <p:spPr>
          <a:xfrm>
            <a:off x="-802481" y="2600326"/>
            <a:ext cx="1443037" cy="721519"/>
          </a:xfrm>
          <a:prstGeom prst="rect">
            <a:avLst/>
          </a:prstGeom>
          <a:noFill/>
          <a:ln>
            <a:solidFill>
              <a:srgbClr val="C8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7A60CD-5CA9-F763-4C3E-4B340141C8AF}"/>
              </a:ext>
            </a:extLst>
          </p:cNvPr>
          <p:cNvSpPr/>
          <p:nvPr/>
        </p:nvSpPr>
        <p:spPr>
          <a:xfrm>
            <a:off x="781738" y="2600326"/>
            <a:ext cx="1443037" cy="72151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F0D706-D67F-1315-FBE4-094EDAC00A6E}"/>
              </a:ext>
            </a:extLst>
          </p:cNvPr>
          <p:cNvSpPr/>
          <p:nvPr/>
        </p:nvSpPr>
        <p:spPr>
          <a:xfrm>
            <a:off x="3533721" y="4369869"/>
            <a:ext cx="1038279" cy="1030807"/>
          </a:xfrm>
          <a:prstGeom prst="rect">
            <a:avLst/>
          </a:prstGeom>
          <a:noFill/>
          <a:ln>
            <a:solidFill>
              <a:srgbClr val="C8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815392-6E5C-F9E2-86FF-C1F89D16795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-80962" y="3321844"/>
            <a:ext cx="3614681" cy="1048024"/>
          </a:xfrm>
          <a:prstGeom prst="line">
            <a:avLst/>
          </a:prstGeom>
          <a:ln>
            <a:solidFill>
              <a:srgbClr val="C8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0AC832-F071-7B1D-4210-AD15436238B9}"/>
              </a:ext>
            </a:extLst>
          </p:cNvPr>
          <p:cNvSpPr/>
          <p:nvPr/>
        </p:nvSpPr>
        <p:spPr>
          <a:xfrm>
            <a:off x="4582520" y="4369869"/>
            <a:ext cx="1038279" cy="103080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7A4AD1C-E6E9-52CF-49C0-8F0C1BDBDF8F}"/>
              </a:ext>
            </a:extLst>
          </p:cNvPr>
          <p:cNvCxnSpPr>
            <a:cxnSpLocks/>
          </p:cNvCxnSpPr>
          <p:nvPr/>
        </p:nvCxnSpPr>
        <p:spPr>
          <a:xfrm>
            <a:off x="1433356" y="3321844"/>
            <a:ext cx="3614681" cy="1048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36E8D8-7640-D6B5-EB8B-7655C9C0B06E}"/>
              </a:ext>
            </a:extLst>
          </p:cNvPr>
          <p:cNvSpPr/>
          <p:nvPr/>
        </p:nvSpPr>
        <p:spPr>
          <a:xfrm>
            <a:off x="3533721" y="5406438"/>
            <a:ext cx="1038279" cy="1030807"/>
          </a:xfrm>
          <a:prstGeom prst="rect">
            <a:avLst/>
          </a:prstGeom>
          <a:noFill/>
          <a:ln>
            <a:solidFill>
              <a:srgbClr val="64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9D4C3F7-F3F2-95B2-7AEA-2D1546E52470}"/>
              </a:ext>
            </a:extLst>
          </p:cNvPr>
          <p:cNvSpPr/>
          <p:nvPr/>
        </p:nvSpPr>
        <p:spPr>
          <a:xfrm>
            <a:off x="2330236" y="2600326"/>
            <a:ext cx="1443037" cy="721519"/>
          </a:xfrm>
          <a:prstGeom prst="rect">
            <a:avLst/>
          </a:prstGeom>
          <a:noFill/>
          <a:ln>
            <a:solidFill>
              <a:srgbClr val="64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14F1DF8-1964-0D55-E005-61759F4C7649}"/>
              </a:ext>
            </a:extLst>
          </p:cNvPr>
          <p:cNvCxnSpPr>
            <a:cxnSpLocks/>
          </p:cNvCxnSpPr>
          <p:nvPr/>
        </p:nvCxnSpPr>
        <p:spPr>
          <a:xfrm>
            <a:off x="3051753" y="3321845"/>
            <a:ext cx="446246" cy="2059733"/>
          </a:xfrm>
          <a:prstGeom prst="line">
            <a:avLst/>
          </a:prstGeom>
          <a:ln>
            <a:solidFill>
              <a:srgbClr val="64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0142E0-587B-8187-25E9-AF064E779954}"/>
              </a:ext>
            </a:extLst>
          </p:cNvPr>
          <p:cNvSpPr/>
          <p:nvPr/>
        </p:nvSpPr>
        <p:spPr>
          <a:xfrm>
            <a:off x="3903864" y="2600326"/>
            <a:ext cx="1358701" cy="721519"/>
          </a:xfrm>
          <a:prstGeom prst="rect">
            <a:avLst/>
          </a:prstGeom>
          <a:noFill/>
          <a:ln>
            <a:solidFill>
              <a:srgbClr val="64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C136B1B-722D-9BE4-1EBF-2ED4E1D12CBD}"/>
              </a:ext>
            </a:extLst>
          </p:cNvPr>
          <p:cNvCxnSpPr>
            <a:cxnSpLocks/>
          </p:cNvCxnSpPr>
          <p:nvPr/>
        </p:nvCxnSpPr>
        <p:spPr>
          <a:xfrm>
            <a:off x="4582517" y="3321845"/>
            <a:ext cx="0" cy="2078831"/>
          </a:xfrm>
          <a:prstGeom prst="line">
            <a:avLst/>
          </a:prstGeom>
          <a:ln>
            <a:solidFill>
              <a:srgbClr val="64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401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851CA-C8E5-B4EA-7AF2-F424D0BC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F8131-6698-5B86-8A60-D86472A60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프로그램은 혼자 모든 것을 만드는 것이 아니다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다른 사람이 만든 코드를 조합해서 쓴다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0DC05F-4C77-7FA0-9A46-4F2A3A6E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E47CD1-A4EF-23D2-6497-2C705513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964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4A8B7-DF30-1EB0-D510-25179A4D6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D4FC2-17B1-8C75-D654-5CECB970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2E2B4-A199-3376-A3BF-E990AF61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r>
              <a:rPr lang="ko-KR" altLang="en-US" dirty="0"/>
              <a:t>픽셀 하나가 있는 그림 파일을 만드는 코드 </a:t>
            </a:r>
            <a:r>
              <a:rPr lang="en-US" altLang="ko-KR" dirty="0"/>
              <a:t>(“test.png”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AFB809-D5D2-ADBB-8CF1-4DCA562E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436DD9-C458-2C1D-9578-124E1C3B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55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77CFE-3EA3-6C7F-6240-87B84C6BD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D9CCA-28AA-62FF-13B1-FAA42A91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370F60-878A-8064-8CEA-240229F3E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PNG - Wikipedia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C1428-28A0-1087-23D6-5532BEDF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7600" y="2913860"/>
            <a:ext cx="11659199" cy="3892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E67CE6-43FB-7E2F-F46E-37FA612DE0C3}"/>
              </a:ext>
            </a:extLst>
          </p:cNvPr>
          <p:cNvSpPr/>
          <p:nvPr/>
        </p:nvSpPr>
        <p:spPr>
          <a:xfrm>
            <a:off x="3571461" y="4860236"/>
            <a:ext cx="3650974" cy="480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F5925A-1717-5DD9-1669-C1AB68B99959}"/>
              </a:ext>
            </a:extLst>
          </p:cNvPr>
          <p:cNvSpPr/>
          <p:nvPr/>
        </p:nvSpPr>
        <p:spPr>
          <a:xfrm>
            <a:off x="-1086678" y="5377071"/>
            <a:ext cx="400878" cy="4803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48A794-D62A-B05C-ADF6-B3F111321166}"/>
              </a:ext>
            </a:extLst>
          </p:cNvPr>
          <p:cNvCxnSpPr>
            <a:cxnSpLocks/>
          </p:cNvCxnSpPr>
          <p:nvPr/>
        </p:nvCxnSpPr>
        <p:spPr>
          <a:xfrm flipH="1">
            <a:off x="5645426" y="2245465"/>
            <a:ext cx="1066800" cy="2558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F0EDC7-F2E2-D0CA-1858-DEF40559343F}"/>
              </a:ext>
            </a:extLst>
          </p:cNvPr>
          <p:cNvSpPr txBox="1"/>
          <p:nvPr/>
        </p:nvSpPr>
        <p:spPr>
          <a:xfrm>
            <a:off x="5573644" y="1783801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FF0000"/>
                </a:solidFill>
              </a:rPr>
              <a:t>픽셀 하나에 해당하는 압축 데이터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C7F26B-593C-DE91-7100-0B25DFCC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43814F-6937-93B0-D838-C34AC442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345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1738A-A3D0-9CAB-5BB8-68821DB56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C61C1-BFF5-B0A5-38E4-2456B7E3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A58C7-5EF5-5E5B-FB27-A92CF53D1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  <a:r>
              <a:rPr lang="en-US" altLang="ko-KR" dirty="0" err="1"/>
              <a:t>img.c</a:t>
            </a:r>
            <a:r>
              <a:rPr lang="en-US" altLang="ko-KR" dirty="0"/>
              <a:t>, </a:t>
            </a:r>
            <a:r>
              <a:rPr lang="en-US" altLang="ko-KR" dirty="0" err="1"/>
              <a:t>png.c</a:t>
            </a:r>
            <a:r>
              <a:rPr lang="en-US" altLang="ko-KR" dirty="0"/>
              <a:t>, </a:t>
            </a:r>
            <a:r>
              <a:rPr lang="en-US" altLang="ko-KR" dirty="0" err="1"/>
              <a:t>png.h</a:t>
            </a:r>
            <a:r>
              <a:rPr lang="en-US" altLang="ko-KR" dirty="0"/>
              <a:t>, </a:t>
            </a:r>
            <a:r>
              <a:rPr lang="en-US" altLang="ko-KR" dirty="0" err="1"/>
              <a:t>huffman.c</a:t>
            </a:r>
            <a:r>
              <a:rPr lang="en-US" altLang="ko-KR" dirty="0"/>
              <a:t>, </a:t>
            </a:r>
            <a:r>
              <a:rPr lang="en-US" altLang="ko-KR" dirty="0" err="1"/>
              <a:t>huffman.h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png.h</a:t>
            </a:r>
            <a:r>
              <a:rPr lang="en-US" altLang="ko-KR" sz="1800" dirty="0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endParaRPr lang="en-US" altLang="ko-KR" sz="1800" dirty="0">
              <a:solidFill>
                <a:srgbClr val="0000FF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unsigned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char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[3];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[0] =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red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&amp; 0xff;</a:t>
            </a: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[1] =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green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&amp; 0xff;</a:t>
            </a: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[2] = </a:t>
            </a:r>
            <a:r>
              <a:rPr lang="en-US" altLang="ko-KR" sz="18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blue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&amp; 0xff;</a:t>
            </a:r>
          </a:p>
          <a:p>
            <a:endParaRPr lang="ko-KR" altLang="en-US" sz="18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png_save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"test.png"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1, 1, </a:t>
            </a:r>
            <a:r>
              <a:rPr lang="en-US" altLang="ko-KR" sz="1800" dirty="0" err="1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rgbs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F46084-6465-9784-0B9C-FC5DF2DB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D6B30E-C8DE-4B6F-9F9E-836F0C9A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911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1DB5A-834A-5C4C-FBE8-F5FDBF57C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5301C-952B-AADC-9872-557E18A3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3F8B1-47BD-D4BB-2F3E-CEA43C0E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 숫자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DD5CCB-7EA8-4078-B22E-D2285916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1206AF-D451-F929-F02B-34108F2D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02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075E-FDE4-FE5E-4F12-C50717107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90ECD-05DF-3D93-BAAB-BA70E22E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 </a:t>
            </a:r>
            <a:r>
              <a:rPr lang="en-US" altLang="ko-KR" dirty="0"/>
              <a:t>(</a:t>
            </a:r>
            <a:r>
              <a:rPr lang="ko-KR" altLang="en-US" dirty="0"/>
              <a:t>코딩 해보기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A5849-00CB-AB4A-3505-A2A015234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BA758D-555C-4986-D832-9FD4B54EE5BA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7855C-6343-AB3E-1745-94E183A4E35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결과값종류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B9EE88-CE4A-328D-1374-8A5E81D2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D7937-D014-4E33-1970-024C6965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24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C492-C172-05C8-CE00-0B5B6870B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2A54-01A4-53E2-5433-F6D6B090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8BDB6-6874-FA05-0787-9FF9B454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E191F7-515C-9E8B-0BE3-1A701F6DC98B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2C8FA6-954F-625B-95EC-35FC0DD0EF18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752A0A-3C96-354D-D139-E62EBAE0CCC5}"/>
              </a:ext>
            </a:extLst>
          </p:cNvPr>
          <p:cNvSpPr/>
          <p:nvPr/>
        </p:nvSpPr>
        <p:spPr>
          <a:xfrm>
            <a:off x="-801757" y="5300870"/>
            <a:ext cx="1305340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444E03-87F8-3D5C-40A2-17754E71214C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void: </a:t>
            </a:r>
            <a:r>
              <a:rPr lang="ko-KR" altLang="en-US" sz="3600" dirty="0">
                <a:solidFill>
                  <a:srgbClr val="FF0000"/>
                </a:solidFill>
              </a:rPr>
              <a:t>없음을 의미하는 </a:t>
            </a:r>
            <a:r>
              <a:rPr lang="en-US" altLang="ko-KR" sz="3600" i="1" dirty="0">
                <a:solidFill>
                  <a:srgbClr val="FF0000"/>
                </a:solidFill>
              </a:rPr>
              <a:t>C </a:t>
            </a:r>
            <a:r>
              <a:rPr lang="ko-KR" altLang="en-US" sz="3600" i="1" dirty="0">
                <a:solidFill>
                  <a:srgbClr val="FF0000"/>
                </a:solidFill>
              </a:rPr>
              <a:t>단어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BCF357-DB16-C918-A9F4-719D0987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1C3ED8-E60D-0AFE-3747-51E7B3AE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116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3AC3-827B-0218-4EF4-86C47F982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815B2-933C-AA94-977C-BB969BF9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CF37A-E247-13FC-A616-452DC32F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FB6B47-4914-6727-337F-F43420BB3F9B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BFDF9-D974-654C-4804-FBEEA9EE2D32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015B2D-DA22-09CA-AD76-136428D8B179}"/>
              </a:ext>
            </a:extLst>
          </p:cNvPr>
          <p:cNvSpPr/>
          <p:nvPr/>
        </p:nvSpPr>
        <p:spPr>
          <a:xfrm>
            <a:off x="556591" y="5300870"/>
            <a:ext cx="1305340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DDC191-C9F2-C1AF-CA9B-F02A3B71AF1C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pixel: </a:t>
            </a:r>
            <a:r>
              <a:rPr lang="ko-KR" altLang="en-US" sz="3600" dirty="0">
                <a:solidFill>
                  <a:srgbClr val="FF0000"/>
                </a:solidFill>
              </a:rPr>
              <a:t>코드의 이름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BF474A-EA08-44B8-9DD7-9F35C2519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B50EBB-FC7A-369C-3DBA-DA332DFE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40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FDEE4-B66A-1B46-C1EB-BEF5CA052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BED8B-EBF7-E86A-9FE5-57D69F236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Visual Studio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975182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A06E-CBC4-2281-0F0E-85A09DDF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80C78-1A64-B4A0-5992-26D1C6F89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BAB69-7048-03E7-0112-088BC015E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69CB6D-9B52-87EE-EB44-D238CB162AC2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4A85A-50E6-032F-6A07-1B4310FEB518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395A96-43CC-017C-C13F-FD816DAEF5D8}"/>
              </a:ext>
            </a:extLst>
          </p:cNvPr>
          <p:cNvSpPr/>
          <p:nvPr/>
        </p:nvSpPr>
        <p:spPr>
          <a:xfrm>
            <a:off x="2007704" y="5300870"/>
            <a:ext cx="43069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B75516-D470-BD01-B061-EAA635B774E9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( :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</a:t>
            </a:r>
            <a:r>
              <a:rPr lang="ko-KR" altLang="en-US" sz="3600" dirty="0">
                <a:solidFill>
                  <a:srgbClr val="FF0000"/>
                </a:solidFill>
              </a:rPr>
              <a:t> 정보의 시작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5DBAA0-4D3F-393B-330B-BB1CAAC2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B57997-81E5-3627-9A6F-F482807F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74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7E219-C3A7-D6B4-9753-1DE5754EC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1260F-220F-BBFF-8C21-6C5EE85B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0FD54-10B1-C5E1-B99C-47B34D3B7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087AB4-07D3-CFDD-ABAF-AC0F3D2FAC52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1DD84-82FF-F2A2-5A89-A2C5E2448CE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34D10A-54FB-F735-05A0-0BD2CF2FC97E}"/>
              </a:ext>
            </a:extLst>
          </p:cNvPr>
          <p:cNvSpPr/>
          <p:nvPr/>
        </p:nvSpPr>
        <p:spPr>
          <a:xfrm>
            <a:off x="2372139" y="5300870"/>
            <a:ext cx="801757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BD5870-E988-D2B9-9AE3-7B2077323C81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int : </a:t>
            </a:r>
            <a:r>
              <a:rPr lang="ko-KR" altLang="en-US" sz="3600" dirty="0">
                <a:solidFill>
                  <a:srgbClr val="FF0000"/>
                </a:solidFill>
              </a:rPr>
              <a:t>정수에 해당하는 값의 종류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B5DDAD-7164-84B3-D310-9BF61C53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4A4434-0300-9613-9580-843FBCE8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7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5D18-D6C1-62E9-AEEB-92F20D4E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AF82A-5D8F-A4DD-A658-283A01F0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5E397-C79D-2BC9-50B7-BF9023809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B79927-F517-E2B8-AE8D-1EAFAF190312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D4D76-446A-0BDD-9912-28BFED417B5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1C3855-2ED5-7BC9-B0EB-10E564B3C562}"/>
              </a:ext>
            </a:extLst>
          </p:cNvPr>
          <p:cNvSpPr/>
          <p:nvPr/>
        </p:nvSpPr>
        <p:spPr>
          <a:xfrm>
            <a:off x="3326296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FDB09F-4FC4-1099-9E17-0BB5EE48A12C}"/>
              </a:ext>
            </a:extLst>
          </p:cNvPr>
          <p:cNvSpPr/>
          <p:nvPr/>
        </p:nvSpPr>
        <p:spPr>
          <a:xfrm>
            <a:off x="-1035304" y="3429001"/>
            <a:ext cx="9284782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r : </a:t>
            </a:r>
            <a:r>
              <a:rPr lang="ko-KR" altLang="en-US" sz="3600" dirty="0">
                <a:solidFill>
                  <a:srgbClr val="FF0000"/>
                </a:solidFill>
              </a:rPr>
              <a:t>어떤 값을 받는지에 대한 설명 </a:t>
            </a:r>
            <a:r>
              <a:rPr lang="en-US" altLang="ko-KR" sz="3600" dirty="0">
                <a:solidFill>
                  <a:srgbClr val="FF0000"/>
                </a:solidFill>
              </a:rPr>
              <a:t>(red)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08CA61-FA84-63B5-6256-6EC16EB0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D86775-BEBC-3ECB-7E64-094F2A8D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22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F1C11-6C23-1F02-B8BF-43DE3B1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01E65-CCDB-AB60-028D-FED30676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A27F8-C7F4-10D8-D285-7EB58533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185F65-37B6-5E55-8271-6934063EFA79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915ED-F702-3EBC-48F5-708B44005110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D4AD58-C9D2-1BF4-6B8A-965FF3233A42}"/>
              </a:ext>
            </a:extLst>
          </p:cNvPr>
          <p:cNvSpPr/>
          <p:nvPr/>
        </p:nvSpPr>
        <p:spPr>
          <a:xfrm>
            <a:off x="3849757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0B9F3A-C15F-DE6D-23EC-031DC6A938CB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, : </a:t>
            </a:r>
            <a:r>
              <a:rPr lang="ko-KR" altLang="en-US" sz="3600" dirty="0">
                <a:solidFill>
                  <a:srgbClr val="FF0000"/>
                </a:solidFill>
              </a:rPr>
              <a:t>다음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입력값과</a:t>
            </a:r>
            <a:r>
              <a:rPr lang="ko-KR" altLang="en-US" sz="3600" dirty="0">
                <a:solidFill>
                  <a:srgbClr val="FF0000"/>
                </a:solidFill>
              </a:rPr>
              <a:t> 구분하는 기호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7DDD25-A3D4-C304-4318-2C03D5DA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5BAFC7-4E3B-5225-8C13-0D4EDF8D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46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1F0F-24FE-CB9C-EDFF-AFFBA1B55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CF8FC-861C-9302-D0EE-A87FD6FA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706F3-6025-A9CC-628E-3F96DF893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4B5CBA-CDDE-17AA-F451-2EE46EA70FE7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12108-21C0-6FF4-99A5-0AA27A054292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9765A7-079C-D756-E7F3-F64E07F4C338}"/>
              </a:ext>
            </a:extLst>
          </p:cNvPr>
          <p:cNvSpPr/>
          <p:nvPr/>
        </p:nvSpPr>
        <p:spPr>
          <a:xfrm>
            <a:off x="4313583" y="5300870"/>
            <a:ext cx="901147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B51E72-9B7B-98A2-4055-AB22CF4192EB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int : </a:t>
            </a:r>
            <a:r>
              <a:rPr lang="ko-KR" altLang="en-US" sz="3600" dirty="0">
                <a:solidFill>
                  <a:srgbClr val="FF0000"/>
                </a:solidFill>
              </a:rPr>
              <a:t>정수에 해당하는 값의 종류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641355-C9AD-8E04-0091-33DD34E4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FDD03E-C35E-EBE0-58CE-80840286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05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6113-8486-DA82-248B-304FBD46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ACDC3-128B-B4FB-009D-A400EBB8C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4C161-9564-C253-0D36-B10CEE2A0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1EF3D1-A68D-E874-1C61-82E2E01E6B4A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48973-CF74-9BDA-EFA0-9BF386802D37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31D27-2CF6-F0D5-8358-DCCC13522229}"/>
              </a:ext>
            </a:extLst>
          </p:cNvPr>
          <p:cNvSpPr/>
          <p:nvPr/>
        </p:nvSpPr>
        <p:spPr>
          <a:xfrm>
            <a:off x="5367131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AE8433-6453-C580-91F7-0054D75AC5BA}"/>
              </a:ext>
            </a:extLst>
          </p:cNvPr>
          <p:cNvSpPr/>
          <p:nvPr/>
        </p:nvSpPr>
        <p:spPr>
          <a:xfrm>
            <a:off x="-1035304" y="3429001"/>
            <a:ext cx="8820956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g : </a:t>
            </a:r>
            <a:r>
              <a:rPr lang="ko-KR" altLang="en-US" sz="3600" dirty="0">
                <a:solidFill>
                  <a:srgbClr val="FF0000"/>
                </a:solidFill>
              </a:rPr>
              <a:t>어떤 값을 받는지에 대한 설명 </a:t>
            </a:r>
            <a:r>
              <a:rPr lang="en-US" altLang="ko-KR" sz="3600" dirty="0">
                <a:solidFill>
                  <a:srgbClr val="FF0000"/>
                </a:solidFill>
              </a:rPr>
              <a:t>(green)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E32B5D-D4A2-EC99-2A6E-F6829234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74EC50-E3DD-C89B-1737-91AB3F79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661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24963-0931-1FF4-85E2-F6BC7E136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80AA7-D5E5-1C71-8648-E4C8EC3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AC785-3DA2-14BD-3048-77BA479C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819C61-2669-A466-5B84-4F8D6F889067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4D13E-1800-127D-5688-B1C530003E7F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1CDE2-C142-E8F9-4D06-80F83E8FFA70}"/>
              </a:ext>
            </a:extLst>
          </p:cNvPr>
          <p:cNvSpPr/>
          <p:nvPr/>
        </p:nvSpPr>
        <p:spPr>
          <a:xfrm>
            <a:off x="5864087" y="5300870"/>
            <a:ext cx="344556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94F5A0-D51A-38BA-D2B7-CA43B7A5B2D2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, : </a:t>
            </a:r>
            <a:r>
              <a:rPr lang="ko-KR" altLang="en-US" sz="3600" dirty="0">
                <a:solidFill>
                  <a:srgbClr val="FF0000"/>
                </a:solidFill>
              </a:rPr>
              <a:t>다음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입력값과</a:t>
            </a:r>
            <a:r>
              <a:rPr lang="ko-KR" altLang="en-US" sz="3600" dirty="0">
                <a:solidFill>
                  <a:srgbClr val="FF0000"/>
                </a:solidFill>
              </a:rPr>
              <a:t> 구분하는 기호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7F6493-5AEC-BB61-AD5E-AC48D1BA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9D840A-5E11-CCBB-BC20-D096F541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62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6E6A2-E7BA-030C-0A86-FBD10EF1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3174B-E30C-F1E0-4042-4643B556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DF0AD0-98F9-4EC9-284B-1805DD235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C5BF45-A7E3-06F3-7C85-5FDAE7CCD026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D068A-6BEE-01F9-EA4D-7805E89E04FC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90F169-BFA8-90BF-D78D-DC396F50E58E}"/>
              </a:ext>
            </a:extLst>
          </p:cNvPr>
          <p:cNvSpPr/>
          <p:nvPr/>
        </p:nvSpPr>
        <p:spPr>
          <a:xfrm>
            <a:off x="6367664" y="5300870"/>
            <a:ext cx="881275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6BF1A7-C5C4-8DFE-679C-D932207EF868}"/>
              </a:ext>
            </a:extLst>
          </p:cNvPr>
          <p:cNvSpPr/>
          <p:nvPr/>
        </p:nvSpPr>
        <p:spPr>
          <a:xfrm>
            <a:off x="-1035304" y="3429001"/>
            <a:ext cx="801257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int : </a:t>
            </a:r>
            <a:r>
              <a:rPr lang="ko-KR" altLang="en-US" sz="3600" dirty="0">
                <a:solidFill>
                  <a:srgbClr val="FF0000"/>
                </a:solidFill>
              </a:rPr>
              <a:t>정수에 해당하는 값의 종류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C3574C-723A-FFE1-F21B-4A9DDBCC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54D574-2F04-37A7-7FF3-4855BC412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005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82A7C-0E29-119B-0FB4-EA6FBE869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FB8B0-339E-D868-0122-195FD5E7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CB1E2D-CE16-B4D5-B576-FD76227BC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937378-A9B4-547E-A48E-5332B5E886F4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A8688-1947-6371-EDF4-40759CE176CE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B409CA-0BDA-071A-BA84-657C6C4DD5FF}"/>
              </a:ext>
            </a:extLst>
          </p:cNvPr>
          <p:cNvSpPr/>
          <p:nvPr/>
        </p:nvSpPr>
        <p:spPr>
          <a:xfrm>
            <a:off x="7331763" y="5300870"/>
            <a:ext cx="440638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32711B-76D0-6EEA-1D17-7D64F9B48E90}"/>
              </a:ext>
            </a:extLst>
          </p:cNvPr>
          <p:cNvSpPr/>
          <p:nvPr/>
        </p:nvSpPr>
        <p:spPr>
          <a:xfrm>
            <a:off x="-1035304" y="3429001"/>
            <a:ext cx="880770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b : </a:t>
            </a:r>
            <a:r>
              <a:rPr lang="ko-KR" altLang="en-US" sz="3600" dirty="0">
                <a:solidFill>
                  <a:srgbClr val="FF0000"/>
                </a:solidFill>
              </a:rPr>
              <a:t>어떤 값을 받는지에 대한 설명 </a:t>
            </a:r>
            <a:r>
              <a:rPr lang="en-US" altLang="ko-KR" sz="3600" dirty="0">
                <a:solidFill>
                  <a:srgbClr val="FF0000"/>
                </a:solidFill>
              </a:rPr>
              <a:t>(blue)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B9030C-715B-D087-D982-41DB9F14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EB38D0-DF43-2E04-F198-E49CECD0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507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497C8-FFE1-E528-601A-5BB62BDE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5A2B9-FA55-F58D-E274-AC54462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0A5EE1-4C86-8B8E-96E4-C6F95257F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E698F2-0F8E-335C-DD75-70CF35FEE5BE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797F1-7089-409B-4928-2EC9162B76AC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EBEF30-40E0-FFC5-BB27-A985293AE116}"/>
              </a:ext>
            </a:extLst>
          </p:cNvPr>
          <p:cNvSpPr/>
          <p:nvPr/>
        </p:nvSpPr>
        <p:spPr>
          <a:xfrm>
            <a:off x="7822087" y="5300870"/>
            <a:ext cx="440638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2DD2A7-C9A8-C081-56CF-1D0644508A68}"/>
              </a:ext>
            </a:extLst>
          </p:cNvPr>
          <p:cNvSpPr/>
          <p:nvPr/>
        </p:nvSpPr>
        <p:spPr>
          <a:xfrm>
            <a:off x="-1035304" y="3429001"/>
            <a:ext cx="609763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) : </a:t>
            </a:r>
            <a:r>
              <a:rPr lang="ko-KR" altLang="en-US" sz="3600" dirty="0" err="1">
                <a:solidFill>
                  <a:srgbClr val="FF0000"/>
                </a:solidFill>
              </a:rPr>
              <a:t>입력값</a:t>
            </a:r>
            <a:r>
              <a:rPr lang="ko-KR" altLang="en-US" sz="3600" dirty="0">
                <a:solidFill>
                  <a:srgbClr val="FF0000"/>
                </a:solidFill>
              </a:rPr>
              <a:t> 정보의 끝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7CB424-842F-0D22-CC9E-E0700D5A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8D0788-D464-C9C1-E1B0-2A01C632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73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EB35FFA-DD7F-BE6F-1E67-9E66BCD8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BDD00-C676-58BC-DC6C-1E154449BEC5}"/>
              </a:ext>
            </a:extLst>
          </p:cNvPr>
          <p:cNvSpPr txBox="1"/>
          <p:nvPr/>
        </p:nvSpPr>
        <p:spPr>
          <a:xfrm>
            <a:off x="0" y="82826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3"/>
                </a:solidFill>
              </a:rPr>
              <a:t>인터넷 접속하기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ACDF58A-225E-A652-61AD-0D2F13D6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5552CD-C2E6-ADB1-6688-A83E85C4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30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DABE9-95AC-323A-2CFF-B4FC491D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44814-C32F-0C77-1F99-E362C935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프로그램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D4830-79DD-D171-7EED-46E3A704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실습에서 쓸 코드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코드 이름</a:t>
            </a:r>
            <a:r>
              <a:rPr lang="en-US" altLang="ko-KR" dirty="0"/>
              <a:t>: pixel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빨간색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파란색 밝기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결과값</a:t>
            </a:r>
            <a:r>
              <a:rPr lang="en-US" altLang="ko-KR" dirty="0"/>
              <a:t>: </a:t>
            </a:r>
            <a:r>
              <a:rPr lang="ko-KR" altLang="en-US" dirty="0"/>
              <a:t>없음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B2B201-BF81-5B23-955C-C6CC33CE6C8A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486E6-C52B-7325-3EF8-49AD989A483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 </a:t>
            </a:r>
            <a:r>
              <a:rPr lang="en-US" altLang="ko-KR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3073DB-C604-626A-8ECF-582B8593EA5E}"/>
              </a:ext>
            </a:extLst>
          </p:cNvPr>
          <p:cNvSpPr/>
          <p:nvPr/>
        </p:nvSpPr>
        <p:spPr>
          <a:xfrm>
            <a:off x="8352174" y="5300870"/>
            <a:ext cx="440638" cy="815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095C9D-7137-EBED-3AFB-6A116A2AE2B8}"/>
              </a:ext>
            </a:extLst>
          </p:cNvPr>
          <p:cNvSpPr/>
          <p:nvPr/>
        </p:nvSpPr>
        <p:spPr>
          <a:xfrm>
            <a:off x="-1035304" y="3429001"/>
            <a:ext cx="6097634" cy="1401605"/>
          </a:xfrm>
          <a:prstGeom prst="rect">
            <a:avLst/>
          </a:prstGeom>
          <a:solidFill>
            <a:srgbClr val="FFFFFF">
              <a:alpha val="8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0000"/>
                </a:solidFill>
              </a:rPr>
              <a:t>; : </a:t>
            </a:r>
            <a:r>
              <a:rPr lang="ko-KR" altLang="en-US" sz="3600" dirty="0">
                <a:solidFill>
                  <a:srgbClr val="FF0000"/>
                </a:solidFill>
              </a:rPr>
              <a:t>문장의 끝</a:t>
            </a:r>
            <a:endParaRPr lang="ko-KR" altLang="en-US" sz="3600" i="1" dirty="0">
              <a:solidFill>
                <a:srgbClr val="FF0000"/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26974F-9FAE-EFEA-6130-8819763F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16AA81-7D71-AD2E-7642-D8B8697A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617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40D60-578F-06E1-36BC-CD6E1EBEC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783649-99E1-26DF-D9FD-AAFDA43FE3C5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5B2205-74BF-C2F2-57CA-1B117752FE30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08A20-838A-36D9-1CC0-28F85FB224A6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12B1819-19F1-6803-D4EA-EC9C99562C93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E61F02-38BD-9856-A8DD-C6C4294347DC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DEB805-6069-4F06-79CE-D9E3C659EA57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388FE482-FD04-FD2B-2A2A-0ACFE9A34ACB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B01AED-93D4-F200-2FB1-01EABC0BF730}"/>
              </a:ext>
            </a:extLst>
          </p:cNvPr>
          <p:cNvSpPr/>
          <p:nvPr/>
        </p:nvSpPr>
        <p:spPr>
          <a:xfrm>
            <a:off x="-1523999" y="2590800"/>
            <a:ext cx="12152244" cy="42672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841873-1BCF-67A7-184B-7ABC7137F94A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29F06CE-3F93-65BB-9391-26871F961F67}"/>
              </a:ext>
            </a:extLst>
          </p:cNvPr>
          <p:cNvSpPr/>
          <p:nvPr/>
        </p:nvSpPr>
        <p:spPr>
          <a:xfrm>
            <a:off x="-954158" y="971925"/>
            <a:ext cx="1610140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71E7A-F406-E4ED-C12A-B56CF823F4EA}"/>
              </a:ext>
            </a:extLst>
          </p:cNvPr>
          <p:cNvSpPr txBox="1"/>
          <p:nvPr/>
        </p:nvSpPr>
        <p:spPr>
          <a:xfrm>
            <a:off x="-1373023" y="2278943"/>
            <a:ext cx="307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없음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F9D8992-D1D7-0916-D0FC-13CCE4201048}"/>
              </a:ext>
            </a:extLst>
          </p:cNvPr>
          <p:cNvSpPr/>
          <p:nvPr/>
        </p:nvSpPr>
        <p:spPr>
          <a:xfrm>
            <a:off x="771993" y="1044248"/>
            <a:ext cx="1727026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EF4FEAF-961A-64B1-4D71-5A6CED39496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186070" y="2067580"/>
            <a:ext cx="449436" cy="133484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FD20F0E-E697-F9B4-C468-943E28C7644B}"/>
              </a:ext>
            </a:extLst>
          </p:cNvPr>
          <p:cNvSpPr txBox="1"/>
          <p:nvPr/>
        </p:nvSpPr>
        <p:spPr>
          <a:xfrm>
            <a:off x="-407712" y="3472201"/>
            <a:ext cx="2206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316AFD-F3FF-A532-2582-04FD8DFEAD08}"/>
              </a:ext>
            </a:extLst>
          </p:cNvPr>
          <p:cNvSpPr/>
          <p:nvPr/>
        </p:nvSpPr>
        <p:spPr>
          <a:xfrm>
            <a:off x="2560313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89897F-89B2-B057-A524-1D06B2E25C51}"/>
              </a:ext>
            </a:extLst>
          </p:cNvPr>
          <p:cNvCxnSpPr>
            <a:cxnSpLocks/>
          </p:cNvCxnSpPr>
          <p:nvPr/>
        </p:nvCxnSpPr>
        <p:spPr>
          <a:xfrm>
            <a:off x="2712594" y="2043386"/>
            <a:ext cx="0" cy="118351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EF8BDC-59ED-E812-87F3-CD5E8BA89C54}"/>
              </a:ext>
            </a:extLst>
          </p:cNvPr>
          <p:cNvSpPr txBox="1"/>
          <p:nvPr/>
        </p:nvSpPr>
        <p:spPr>
          <a:xfrm>
            <a:off x="2163628" y="3132945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A582161-BF72-4FB1-D1E4-C25D5FF9689A}"/>
              </a:ext>
            </a:extLst>
          </p:cNvPr>
          <p:cNvSpPr/>
          <p:nvPr/>
        </p:nvSpPr>
        <p:spPr>
          <a:xfrm>
            <a:off x="2900056" y="971925"/>
            <a:ext cx="1020063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7D2EB-1289-0686-C144-8AB15EEEA416}"/>
              </a:ext>
            </a:extLst>
          </p:cNvPr>
          <p:cNvSpPr txBox="1"/>
          <p:nvPr/>
        </p:nvSpPr>
        <p:spPr>
          <a:xfrm>
            <a:off x="3138158" y="2278943"/>
            <a:ext cx="1107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accent3">
                    <a:lumMod val="60000"/>
                    <a:lumOff val="40000"/>
                  </a:schemeClr>
                </a:solidFill>
              </a:rPr>
              <a:t>정수</a:t>
            </a:r>
            <a:endParaRPr lang="ko-KR" altLang="en-US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BED4216-89D1-6911-2230-3FF3D7FB5F4D}"/>
              </a:ext>
            </a:extLst>
          </p:cNvPr>
          <p:cNvSpPr/>
          <p:nvPr/>
        </p:nvSpPr>
        <p:spPr>
          <a:xfrm>
            <a:off x="4193659" y="1044248"/>
            <a:ext cx="424725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E4589C0-3C3B-73A3-9F76-4F6F70068BB0}"/>
              </a:ext>
            </a:extLst>
          </p:cNvPr>
          <p:cNvCxnSpPr>
            <a:cxnSpLocks/>
          </p:cNvCxnSpPr>
          <p:nvPr/>
        </p:nvCxnSpPr>
        <p:spPr>
          <a:xfrm>
            <a:off x="4413543" y="2067580"/>
            <a:ext cx="449436" cy="133484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7A27CB0-36FC-35DA-4451-8376C6B417F4}"/>
              </a:ext>
            </a:extLst>
          </p:cNvPr>
          <p:cNvSpPr txBox="1"/>
          <p:nvPr/>
        </p:nvSpPr>
        <p:spPr>
          <a:xfrm>
            <a:off x="4544878" y="3472201"/>
            <a:ext cx="2963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이름</a:t>
            </a:r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lang="ko-KR" alt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69D064-8E13-7DDA-696E-058194B86DC2}"/>
              </a:ext>
            </a:extLst>
          </p:cNvPr>
          <p:cNvSpPr/>
          <p:nvPr/>
        </p:nvSpPr>
        <p:spPr>
          <a:xfrm>
            <a:off x="4638262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A8EF57-9E7B-C90F-E374-5AF5B60ECD4F}"/>
              </a:ext>
            </a:extLst>
          </p:cNvPr>
          <p:cNvSpPr txBox="1"/>
          <p:nvPr/>
        </p:nvSpPr>
        <p:spPr>
          <a:xfrm>
            <a:off x="4461350" y="364852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구분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A329C43-9F35-D0DA-1DDD-566D5F049E72}"/>
              </a:ext>
            </a:extLst>
          </p:cNvPr>
          <p:cNvSpPr/>
          <p:nvPr/>
        </p:nvSpPr>
        <p:spPr>
          <a:xfrm>
            <a:off x="5329152" y="971925"/>
            <a:ext cx="1020063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254CAF8-CBB0-8DE5-C32D-FF47C79899ED}"/>
              </a:ext>
            </a:extLst>
          </p:cNvPr>
          <p:cNvSpPr/>
          <p:nvPr/>
        </p:nvSpPr>
        <p:spPr>
          <a:xfrm>
            <a:off x="6622755" y="1044248"/>
            <a:ext cx="424725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07FB32-6E71-3BFD-94E5-6D97BA9FB1A6}"/>
              </a:ext>
            </a:extLst>
          </p:cNvPr>
          <p:cNvSpPr/>
          <p:nvPr/>
        </p:nvSpPr>
        <p:spPr>
          <a:xfrm>
            <a:off x="7067358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365077B-7E6B-9F13-5A62-C116C260B12C}"/>
              </a:ext>
            </a:extLst>
          </p:cNvPr>
          <p:cNvSpPr/>
          <p:nvPr/>
        </p:nvSpPr>
        <p:spPr>
          <a:xfrm>
            <a:off x="7700422" y="971925"/>
            <a:ext cx="1020063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F3584E9-D435-C420-1439-C2921A262F10}"/>
              </a:ext>
            </a:extLst>
          </p:cNvPr>
          <p:cNvSpPr/>
          <p:nvPr/>
        </p:nvSpPr>
        <p:spPr>
          <a:xfrm>
            <a:off x="8994025" y="1044248"/>
            <a:ext cx="424725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9DC174-DE6B-C860-F6FB-AA5A58A540C6}"/>
              </a:ext>
            </a:extLst>
          </p:cNvPr>
          <p:cNvSpPr/>
          <p:nvPr/>
        </p:nvSpPr>
        <p:spPr>
          <a:xfrm>
            <a:off x="9438628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73C1EC-D4DE-58C7-CE10-3AEC079801A2}"/>
              </a:ext>
            </a:extLst>
          </p:cNvPr>
          <p:cNvSpPr/>
          <p:nvPr/>
        </p:nvSpPr>
        <p:spPr>
          <a:xfrm>
            <a:off x="9785789" y="1080955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7A6E193-FBB4-9094-0282-9F2265D60F4A}"/>
              </a:ext>
            </a:extLst>
          </p:cNvPr>
          <p:cNvCxnSpPr>
            <a:cxnSpLocks/>
          </p:cNvCxnSpPr>
          <p:nvPr/>
        </p:nvCxnSpPr>
        <p:spPr>
          <a:xfrm flipH="1">
            <a:off x="4998357" y="971926"/>
            <a:ext cx="143486" cy="10902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E4C8972-9238-9C2E-0193-12B1633C24DF}"/>
              </a:ext>
            </a:extLst>
          </p:cNvPr>
          <p:cNvSpPr txBox="1"/>
          <p:nvPr/>
        </p:nvSpPr>
        <p:spPr>
          <a:xfrm>
            <a:off x="8945217" y="364852"/>
            <a:ext cx="1722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문장 끝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390B1C5-7215-03D4-34D7-E34CCAE4F126}"/>
              </a:ext>
            </a:extLst>
          </p:cNvPr>
          <p:cNvCxnSpPr>
            <a:cxnSpLocks/>
          </p:cNvCxnSpPr>
          <p:nvPr/>
        </p:nvCxnSpPr>
        <p:spPr>
          <a:xfrm flipH="1">
            <a:off x="9933454" y="971926"/>
            <a:ext cx="143486" cy="10902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E3B1F8D-BB3D-031D-5D10-897113312F36}"/>
              </a:ext>
            </a:extLst>
          </p:cNvPr>
          <p:cNvSpPr txBox="1"/>
          <p:nvPr/>
        </p:nvSpPr>
        <p:spPr>
          <a:xfrm>
            <a:off x="-1035304" y="5017314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결과값종류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936083-DB69-B146-74B7-04D5F143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7114C3-C66D-617E-5986-DAEF20CF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42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50EC24-BBD5-726B-0AC7-42B52FE887CB}"/>
              </a:ext>
            </a:extLst>
          </p:cNvPr>
          <p:cNvSpPr txBox="1"/>
          <p:nvPr/>
        </p:nvSpPr>
        <p:spPr>
          <a:xfrm>
            <a:off x="-974036" y="1020725"/>
            <a:ext cx="116583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9A6BF6-FF9F-7ADD-E8A7-AA95B27C40CD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DA69D-5DD2-283E-7FD0-E3D4B3AE6DAE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03EB29-BBAB-BFA3-4E2C-9226140520C6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2E007-E5C7-2273-E9CE-1AF20E434412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내용을 </a:t>
            </a:r>
            <a:r>
              <a:rPr lang="ko-KR" altLang="en-US" sz="2800" dirty="0" err="1">
                <a:solidFill>
                  <a:schemeClr val="bg1">
                    <a:lumMod val="75000"/>
                  </a:schemeClr>
                </a:solidFill>
              </a:rPr>
              <a:t>정해줌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D3D22D-7957-2338-ADC1-EF628EBE70F3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161607-E8C8-E1C7-D344-2DB07F9A2EAF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ECE24213-3AD0-31C9-650D-25CE32D6562C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FA847C-104C-0BAC-70A7-C31F44185614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FB88AC-3C2C-BC0F-6472-AF573882B7C9}"/>
              </a:ext>
            </a:extLst>
          </p:cNvPr>
          <p:cNvSpPr/>
          <p:nvPr/>
        </p:nvSpPr>
        <p:spPr>
          <a:xfrm>
            <a:off x="-974036" y="3564836"/>
            <a:ext cx="3637723" cy="669235"/>
          </a:xfrm>
          <a:prstGeom prst="roundRect">
            <a:avLst/>
          </a:prstGeom>
          <a:solidFill>
            <a:srgbClr val="FFF1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코드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1868B-4D45-D96C-DBB2-81793ACE881D}"/>
              </a:ext>
            </a:extLst>
          </p:cNvPr>
          <p:cNvSpPr txBox="1"/>
          <p:nvPr/>
        </p:nvSpPr>
        <p:spPr>
          <a:xfrm>
            <a:off x="2784613" y="3532343"/>
            <a:ext cx="2683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  <a:endParaRPr lang="ko-KR" alt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3747F-0F46-921E-4F76-2680BC0A1C49}"/>
              </a:ext>
            </a:extLst>
          </p:cNvPr>
          <p:cNvSpPr txBox="1"/>
          <p:nvPr/>
        </p:nvSpPr>
        <p:spPr>
          <a:xfrm>
            <a:off x="-1066802" y="5407315"/>
            <a:ext cx="3710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4400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30B3B03-B60D-16E1-AFF6-01DF1F72E83E}"/>
              </a:ext>
            </a:extLst>
          </p:cNvPr>
          <p:cNvSpPr/>
          <p:nvPr/>
        </p:nvSpPr>
        <p:spPr>
          <a:xfrm>
            <a:off x="351183" y="4588371"/>
            <a:ext cx="3637723" cy="669235"/>
          </a:xfrm>
          <a:prstGeom prst="roundRect">
            <a:avLst/>
          </a:prstGeom>
          <a:solidFill>
            <a:srgbClr val="F1C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pixel </a:t>
            </a:r>
            <a:r>
              <a:rPr lang="ko-KR" altLang="en-US" sz="2800" dirty="0">
                <a:solidFill>
                  <a:schemeClr val="tx1"/>
                </a:solidFill>
              </a:rPr>
              <a:t>코드 실행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DB9594-1671-F3D0-8E16-A8CE002F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96B32DB-3538-A968-6350-05D2CFC9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858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9922-0E87-E663-505F-A9AACE1A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DC86E2-110F-0656-376D-FA9D45FC3D82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685AAE89-9E31-DF7D-B6AA-D1385C2AB19D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55410B-AE63-61A5-B72A-C3245BA10B2D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47E797E-907C-C3F4-F062-0704CCB954DB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2313-5827-4715-4454-4EEB37BFD925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6EA02A-3888-462D-29B0-DCF7015459CA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8207D-03E1-AB24-25F9-93F606E725B7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0F75AF-A680-A404-937B-74CC35AC6CBD}"/>
              </a:ext>
            </a:extLst>
          </p:cNvPr>
          <p:cNvSpPr/>
          <p:nvPr/>
        </p:nvSpPr>
        <p:spPr>
          <a:xfrm>
            <a:off x="-1523999" y="1"/>
            <a:ext cx="12152244" cy="223599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4CB97-FEA2-E5CC-4076-0902EE4E82B3}"/>
              </a:ext>
            </a:extLst>
          </p:cNvPr>
          <p:cNvSpPr txBox="1"/>
          <p:nvPr/>
        </p:nvSpPr>
        <p:spPr>
          <a:xfrm>
            <a:off x="-1524000" y="2753197"/>
            <a:ext cx="2642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없음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34A30D-5EA5-B1D7-B5C3-97B6438CFDD4}"/>
              </a:ext>
            </a:extLst>
          </p:cNvPr>
          <p:cNvCxnSpPr>
            <a:cxnSpLocks/>
          </p:cNvCxnSpPr>
          <p:nvPr/>
        </p:nvCxnSpPr>
        <p:spPr>
          <a:xfrm>
            <a:off x="1056206" y="2671613"/>
            <a:ext cx="467331" cy="76790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208406-2170-FF12-D594-008F5BF126BA}"/>
              </a:ext>
            </a:extLst>
          </p:cNvPr>
          <p:cNvSpPr txBox="1"/>
          <p:nvPr/>
        </p:nvSpPr>
        <p:spPr>
          <a:xfrm>
            <a:off x="-107383" y="2132776"/>
            <a:ext cx="2206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719B44-9384-3BF1-5F21-E91BA6EB3C85}"/>
              </a:ext>
            </a:extLst>
          </p:cNvPr>
          <p:cNvSpPr/>
          <p:nvPr/>
        </p:nvSpPr>
        <p:spPr>
          <a:xfrm>
            <a:off x="2232183" y="3549682"/>
            <a:ext cx="558643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96C24-949E-0B08-2505-24062C2DF288}"/>
              </a:ext>
            </a:extLst>
          </p:cNvPr>
          <p:cNvSpPr txBox="1"/>
          <p:nvPr/>
        </p:nvSpPr>
        <p:spPr>
          <a:xfrm>
            <a:off x="2164019" y="2286994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875F3A-EA22-2D2F-4CEA-3B24B88EB33B}"/>
              </a:ext>
            </a:extLst>
          </p:cNvPr>
          <p:cNvSpPr/>
          <p:nvPr/>
        </p:nvSpPr>
        <p:spPr>
          <a:xfrm>
            <a:off x="3247255" y="3545054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5FE9D8-7BD2-299D-77AD-155FDED92E2E}"/>
              </a:ext>
            </a:extLst>
          </p:cNvPr>
          <p:cNvSpPr txBox="1"/>
          <p:nvPr/>
        </p:nvSpPr>
        <p:spPr>
          <a:xfrm>
            <a:off x="3716043" y="3674361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코드 시작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D8BEA39-88DF-AC4D-D670-9706DFF7415C}"/>
              </a:ext>
            </a:extLst>
          </p:cNvPr>
          <p:cNvCxnSpPr>
            <a:cxnSpLocks/>
          </p:cNvCxnSpPr>
          <p:nvPr/>
        </p:nvCxnSpPr>
        <p:spPr>
          <a:xfrm flipH="1">
            <a:off x="2506419" y="3429001"/>
            <a:ext cx="143486" cy="109029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74A3C47-0141-25FF-25ED-D1F18DAF4015}"/>
              </a:ext>
            </a:extLst>
          </p:cNvPr>
          <p:cNvCxnSpPr>
            <a:cxnSpLocks/>
          </p:cNvCxnSpPr>
          <p:nvPr/>
        </p:nvCxnSpPr>
        <p:spPr>
          <a:xfrm flipH="1">
            <a:off x="3572557" y="3990456"/>
            <a:ext cx="203896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8A55DFE-3816-DE00-8C38-B846C3A8CE1F}"/>
              </a:ext>
            </a:extLst>
          </p:cNvPr>
          <p:cNvSpPr txBox="1"/>
          <p:nvPr/>
        </p:nvSpPr>
        <p:spPr>
          <a:xfrm>
            <a:off x="-401367" y="5320213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코드 끝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4765D8-BBD8-A6C4-20B7-457518F492A7}"/>
              </a:ext>
            </a:extLst>
          </p:cNvPr>
          <p:cNvCxnSpPr>
            <a:cxnSpLocks/>
          </p:cNvCxnSpPr>
          <p:nvPr/>
        </p:nvCxnSpPr>
        <p:spPr>
          <a:xfrm flipH="1">
            <a:off x="-544853" y="5636308"/>
            <a:ext cx="203896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529E45-0C1C-439F-86DF-4D0AA546807A}"/>
              </a:ext>
            </a:extLst>
          </p:cNvPr>
          <p:cNvSpPr txBox="1"/>
          <p:nvPr/>
        </p:nvSpPr>
        <p:spPr>
          <a:xfrm>
            <a:off x="-1008592" y="140133"/>
            <a:ext cx="11583825" cy="19581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r>
              <a:rPr lang="ko-KR" altLang="en-US" sz="40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결과값종류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4000" dirty="0" err="1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입력값종류</a:t>
            </a:r>
            <a:r>
              <a:rPr lang="en-US" altLang="ko-KR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입력값이름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  <a:r>
              <a:rPr lang="ko-KR" altLang="en-US" sz="4000" i="1" dirty="0">
                <a:solidFill>
                  <a:schemeClr val="bg1">
                    <a:lumMod val="85000"/>
                  </a:schemeClr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코드내용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}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41E9C1-28D9-23C4-0095-20E160B6E3E7}"/>
              </a:ext>
            </a:extLst>
          </p:cNvPr>
          <p:cNvSpPr/>
          <p:nvPr/>
        </p:nvSpPr>
        <p:spPr>
          <a:xfrm>
            <a:off x="-1008592" y="4504445"/>
            <a:ext cx="6778362" cy="72744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8749D9-C0A3-9D87-73FE-9DC6EE493359}"/>
              </a:ext>
            </a:extLst>
          </p:cNvPr>
          <p:cNvSpPr/>
          <p:nvPr/>
        </p:nvSpPr>
        <p:spPr>
          <a:xfrm>
            <a:off x="-954158" y="3448328"/>
            <a:ext cx="1610140" cy="114832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319CAEF-A1DD-1A65-36C8-32217E3574F1}"/>
              </a:ext>
            </a:extLst>
          </p:cNvPr>
          <p:cNvSpPr/>
          <p:nvPr/>
        </p:nvSpPr>
        <p:spPr>
          <a:xfrm>
            <a:off x="883444" y="3500031"/>
            <a:ext cx="1280184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A07EB21-78C9-A876-A134-91E016B4DFCC}"/>
              </a:ext>
            </a:extLst>
          </p:cNvPr>
          <p:cNvSpPr/>
          <p:nvPr/>
        </p:nvSpPr>
        <p:spPr>
          <a:xfrm>
            <a:off x="-870156" y="5190906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466D12-7059-6401-08D1-394EF8F14DF5}"/>
              </a:ext>
            </a:extLst>
          </p:cNvPr>
          <p:cNvSpPr/>
          <p:nvPr/>
        </p:nvSpPr>
        <p:spPr>
          <a:xfrm>
            <a:off x="6937511" y="2552540"/>
            <a:ext cx="3637723" cy="669235"/>
          </a:xfrm>
          <a:prstGeom prst="roundRect">
            <a:avLst/>
          </a:prstGeom>
          <a:solidFill>
            <a:srgbClr val="FFF1C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</a:rPr>
              <a:t>코드 정보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178A7A-5233-0CD1-B143-17A647B9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7BF2588-9A51-B8B1-8A5A-28FD6E2A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277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46077-AF91-ACC8-E916-71212E55A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2E5D1F-0073-EDC1-85E8-015F6D1FBDD1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F2428BB-B1EF-B877-5FA8-B73FC1831040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744B3-F068-3B13-B972-2A8AE4F0005F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04E25B-13F7-D37C-7384-8CB0D766370D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C9458-1E72-13D4-BA41-5035552A8574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159DAB-852E-77F7-5637-E047FA035455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4B1FE1-E33F-090D-F44E-E73D1ECC6952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24B22D-2C2D-574F-5EE1-8C69D273F1CD}"/>
              </a:ext>
            </a:extLst>
          </p:cNvPr>
          <p:cNvSpPr/>
          <p:nvPr/>
        </p:nvSpPr>
        <p:spPr>
          <a:xfrm>
            <a:off x="-1523999" y="1"/>
            <a:ext cx="12152244" cy="223599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C00886-3B0B-8F89-C335-6505F6EC223F}"/>
              </a:ext>
            </a:extLst>
          </p:cNvPr>
          <p:cNvSpPr txBox="1"/>
          <p:nvPr/>
        </p:nvSpPr>
        <p:spPr>
          <a:xfrm>
            <a:off x="5962391" y="3707997"/>
            <a:ext cx="266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문장 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8CE34C-47D0-BDA9-2FF6-265ACE9B1E52}"/>
              </a:ext>
            </a:extLst>
          </p:cNvPr>
          <p:cNvSpPr txBox="1"/>
          <p:nvPr/>
        </p:nvSpPr>
        <p:spPr>
          <a:xfrm>
            <a:off x="-1008592" y="140133"/>
            <a:ext cx="11583825" cy="13425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코드이름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( </a:t>
            </a:r>
            <a:r>
              <a:rPr lang="ko-KR" altLang="en-US" sz="4000" dirty="0" err="1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입력값</a:t>
            </a:r>
            <a:r>
              <a:rPr lang="ko-KR" altLang="en-US" sz="40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 ;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4C8C91-3F15-6C0C-9435-F01C32F24DDB}"/>
              </a:ext>
            </a:extLst>
          </p:cNvPr>
          <p:cNvSpPr/>
          <p:nvPr/>
        </p:nvSpPr>
        <p:spPr>
          <a:xfrm>
            <a:off x="-1008592" y="3621795"/>
            <a:ext cx="6778362" cy="72744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BAB6CE-2B5B-DBAC-B300-6358ED1C69CD}"/>
              </a:ext>
            </a:extLst>
          </p:cNvPr>
          <p:cNvSpPr/>
          <p:nvPr/>
        </p:nvSpPr>
        <p:spPr>
          <a:xfrm>
            <a:off x="-1008592" y="5259445"/>
            <a:ext cx="6778362" cy="72744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DBD54D-9C22-405F-F6F7-B4676E45343C}"/>
              </a:ext>
            </a:extLst>
          </p:cNvPr>
          <p:cNvSpPr/>
          <p:nvPr/>
        </p:nvSpPr>
        <p:spPr>
          <a:xfrm>
            <a:off x="1753552" y="4372271"/>
            <a:ext cx="274237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F3D1DB-B419-6D72-D6D8-A3B5FFCB8442}"/>
              </a:ext>
            </a:extLst>
          </p:cNvPr>
          <p:cNvSpPr/>
          <p:nvPr/>
        </p:nvSpPr>
        <p:spPr>
          <a:xfrm>
            <a:off x="2469170" y="4372270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230B459-643F-489C-B0EC-70312E097EC1}"/>
              </a:ext>
            </a:extLst>
          </p:cNvPr>
          <p:cNvCxnSpPr>
            <a:cxnSpLocks/>
          </p:cNvCxnSpPr>
          <p:nvPr/>
        </p:nvCxnSpPr>
        <p:spPr>
          <a:xfrm flipV="1">
            <a:off x="1621340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2B3C321-3B58-4117-1634-97AC20F6AFA2}"/>
              </a:ext>
            </a:extLst>
          </p:cNvPr>
          <p:cNvSpPr/>
          <p:nvPr/>
        </p:nvSpPr>
        <p:spPr>
          <a:xfrm>
            <a:off x="-30956" y="4322620"/>
            <a:ext cx="1715953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913ECD-C23A-A2B5-2059-EA7FDC4F354E}"/>
              </a:ext>
            </a:extLst>
          </p:cNvPr>
          <p:cNvCxnSpPr>
            <a:cxnSpLocks/>
          </p:cNvCxnSpPr>
          <p:nvPr/>
        </p:nvCxnSpPr>
        <p:spPr>
          <a:xfrm>
            <a:off x="300903" y="3499409"/>
            <a:ext cx="467331" cy="767907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5A1598-D5B6-8AC4-5A15-403D172E1CC6}"/>
              </a:ext>
            </a:extLst>
          </p:cNvPr>
          <p:cNvSpPr txBox="1"/>
          <p:nvPr/>
        </p:nvSpPr>
        <p:spPr>
          <a:xfrm>
            <a:off x="-842755" y="2354261"/>
            <a:ext cx="23068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실행할 </a:t>
            </a:r>
            <a:b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A09F65-4346-A70C-9197-B81CDE8FAA5B}"/>
              </a:ext>
            </a:extLst>
          </p:cNvPr>
          <p:cNvSpPr txBox="1"/>
          <p:nvPr/>
        </p:nvSpPr>
        <p:spPr>
          <a:xfrm>
            <a:off x="225040" y="5587155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76BDD4-762E-3162-C97B-638AA82379EB}"/>
              </a:ext>
            </a:extLst>
          </p:cNvPr>
          <p:cNvSpPr/>
          <p:nvPr/>
        </p:nvSpPr>
        <p:spPr>
          <a:xfrm>
            <a:off x="3515598" y="4372270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CE176-7E74-74B4-7870-9567047F4D17}"/>
              </a:ext>
            </a:extLst>
          </p:cNvPr>
          <p:cNvSpPr txBox="1"/>
          <p:nvPr/>
        </p:nvSpPr>
        <p:spPr>
          <a:xfrm>
            <a:off x="2239885" y="5587429"/>
            <a:ext cx="2639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구분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5CA05D2-30DA-52DB-338E-FBFA96C82986}"/>
              </a:ext>
            </a:extLst>
          </p:cNvPr>
          <p:cNvCxnSpPr>
            <a:cxnSpLocks/>
          </p:cNvCxnSpPr>
          <p:nvPr/>
        </p:nvCxnSpPr>
        <p:spPr>
          <a:xfrm flipH="1" flipV="1">
            <a:off x="2610458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BD8633B-B307-0CB4-8D7A-B381C7625E44}"/>
              </a:ext>
            </a:extLst>
          </p:cNvPr>
          <p:cNvCxnSpPr>
            <a:cxnSpLocks/>
          </p:cNvCxnSpPr>
          <p:nvPr/>
        </p:nvCxnSpPr>
        <p:spPr>
          <a:xfrm flipV="1">
            <a:off x="3456892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D64DE2-C007-E60D-FFAD-0E86E12BA8FE}"/>
              </a:ext>
            </a:extLst>
          </p:cNvPr>
          <p:cNvSpPr/>
          <p:nvPr/>
        </p:nvSpPr>
        <p:spPr>
          <a:xfrm>
            <a:off x="5151683" y="4372270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6A30E-B599-2BE4-37B2-6AC6011C08A2}"/>
              </a:ext>
            </a:extLst>
          </p:cNvPr>
          <p:cNvSpPr txBox="1"/>
          <p:nvPr/>
        </p:nvSpPr>
        <p:spPr>
          <a:xfrm>
            <a:off x="4961601" y="5587155"/>
            <a:ext cx="2206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br>
              <a:rPr lang="en-US" altLang="ko-KR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ko-KR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자리 표시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284C2E-B337-5C23-897A-28A8E5BABBF1}"/>
              </a:ext>
            </a:extLst>
          </p:cNvPr>
          <p:cNvCxnSpPr>
            <a:cxnSpLocks/>
          </p:cNvCxnSpPr>
          <p:nvPr/>
        </p:nvCxnSpPr>
        <p:spPr>
          <a:xfrm flipH="1" flipV="1">
            <a:off x="5331223" y="5313161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70E2FA-73EA-1DB6-29BE-E54BE76E5A33}"/>
              </a:ext>
            </a:extLst>
          </p:cNvPr>
          <p:cNvSpPr/>
          <p:nvPr/>
        </p:nvSpPr>
        <p:spPr>
          <a:xfrm>
            <a:off x="5526942" y="4372270"/>
            <a:ext cx="317815" cy="909741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F6DA8E0-442B-13B8-EFB9-7319F3992EB8}"/>
              </a:ext>
            </a:extLst>
          </p:cNvPr>
          <p:cNvCxnSpPr>
            <a:cxnSpLocks/>
          </p:cNvCxnSpPr>
          <p:nvPr/>
        </p:nvCxnSpPr>
        <p:spPr>
          <a:xfrm flipV="1">
            <a:off x="5680817" y="4022369"/>
            <a:ext cx="247018" cy="300748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4BF8628-6D27-6B03-38C8-ECAF7B650AD3}"/>
              </a:ext>
            </a:extLst>
          </p:cNvPr>
          <p:cNvSpPr/>
          <p:nvPr/>
        </p:nvSpPr>
        <p:spPr>
          <a:xfrm>
            <a:off x="2099055" y="4322620"/>
            <a:ext cx="319267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AFF95F8-776B-47B1-055A-526A8FED1C0D}"/>
              </a:ext>
            </a:extLst>
          </p:cNvPr>
          <p:cNvSpPr/>
          <p:nvPr/>
        </p:nvSpPr>
        <p:spPr>
          <a:xfrm>
            <a:off x="3121758" y="4322620"/>
            <a:ext cx="319267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CED8FA6-8E06-5797-FBDF-3291C5ED1644}"/>
              </a:ext>
            </a:extLst>
          </p:cNvPr>
          <p:cNvSpPr/>
          <p:nvPr/>
        </p:nvSpPr>
        <p:spPr>
          <a:xfrm>
            <a:off x="4119152" y="4322620"/>
            <a:ext cx="1019451" cy="1023333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A2ABDD-B1C3-57E2-2DF6-C79C64CCBB04}"/>
              </a:ext>
            </a:extLst>
          </p:cNvPr>
          <p:cNvSpPr txBox="1"/>
          <p:nvPr/>
        </p:nvSpPr>
        <p:spPr>
          <a:xfrm>
            <a:off x="2754382" y="2911661"/>
            <a:ext cx="1610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solidFill>
                  <a:schemeClr val="accent1">
                    <a:lumMod val="60000"/>
                    <a:lumOff val="40000"/>
                  </a:schemeClr>
                </a:solidFill>
              </a:rPr>
              <a:t>입력값</a:t>
            </a:r>
            <a:endParaRPr lang="ko-KR" alt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B564CFF-2249-66F6-D408-03126C5E3BDA}"/>
              </a:ext>
            </a:extLst>
          </p:cNvPr>
          <p:cNvCxnSpPr>
            <a:cxnSpLocks/>
            <a:stCxn id="43" idx="2"/>
            <a:endCxn id="42" idx="0"/>
          </p:cNvCxnSpPr>
          <p:nvPr/>
        </p:nvCxnSpPr>
        <p:spPr>
          <a:xfrm>
            <a:off x="3559575" y="3557991"/>
            <a:ext cx="1069302" cy="76462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982516B-971D-A2E1-1C5F-CA251A8D5188}"/>
              </a:ext>
            </a:extLst>
          </p:cNvPr>
          <p:cNvCxnSpPr>
            <a:cxnSpLocks/>
            <a:stCxn id="43" idx="2"/>
            <a:endCxn id="35" idx="0"/>
          </p:cNvCxnSpPr>
          <p:nvPr/>
        </p:nvCxnSpPr>
        <p:spPr>
          <a:xfrm flipH="1">
            <a:off x="2258689" y="3557991"/>
            <a:ext cx="1300887" cy="76462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1F7CF81-79AD-0EC2-5842-61DF2D5C5BBF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3281392" y="3561177"/>
            <a:ext cx="278093" cy="761443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6DB5CE-07B2-C1B1-44BA-A43282034052}"/>
              </a:ext>
            </a:extLst>
          </p:cNvPr>
          <p:cNvSpPr/>
          <p:nvPr/>
        </p:nvSpPr>
        <p:spPr>
          <a:xfrm>
            <a:off x="6937511" y="2422348"/>
            <a:ext cx="3637723" cy="669235"/>
          </a:xfrm>
          <a:prstGeom prst="roundRect">
            <a:avLst/>
          </a:prstGeom>
          <a:solidFill>
            <a:srgbClr val="F1C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pixel </a:t>
            </a:r>
            <a:r>
              <a:rPr lang="ko-KR" altLang="en-US" sz="2800" dirty="0">
                <a:solidFill>
                  <a:schemeClr val="tx1"/>
                </a:solidFill>
              </a:rPr>
              <a:t>코드 실행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F641E-C010-DE1C-A227-A59F2C9E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CCC6DF-5116-2216-B0EA-584949BC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15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BD28-9EB6-49C8-2FD0-9E522AF55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4DB4D9-2976-FBFA-5655-2C16B6EFCDF3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11CBF31-829C-6AD8-A3DB-41708447E516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CF9EE-BBF4-25A2-CDFF-46B63652BF92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1DED34-F220-5D30-505B-9D65B7507780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15E58A-0DDE-23B6-1F5D-3CF89F0058FD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39609F-6ECF-11D0-31BF-B7A76522808C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5E4A8E-0FD4-6B6B-4F02-A83B24154FF6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20019B-966F-9FC6-490C-2521C008F54E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132D0CBA-AF54-3EFB-F660-80FA1AD6D0BA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521DCF-9EEE-1A4E-4109-1586BC8A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A61FD-785B-E928-819C-991AF3E3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36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A0A12-36D9-150E-1638-A68D6255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9ECCAF-C565-F004-463F-32620CE657B8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0,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C1C115-9467-FD96-4261-4E8E0EC1ACE2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63041-829F-2B6A-CF2B-4E9218C40B93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0FBC50-DBE0-EEBD-6699-E12076B49540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80E71C-96A0-FB25-EB11-AC3C2210B65F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9B38A0-19FF-57CD-342C-5E5B0A136339}"/>
              </a:ext>
            </a:extLst>
          </p:cNvPr>
          <p:cNvSpPr/>
          <p:nvPr/>
        </p:nvSpPr>
        <p:spPr>
          <a:xfrm>
            <a:off x="5976732" y="1970819"/>
            <a:ext cx="4651513" cy="2315432"/>
          </a:xfrm>
          <a:prstGeom prst="rect">
            <a:avLst/>
          </a:prstGeom>
          <a:solidFill>
            <a:schemeClr val="accent2">
              <a:lumMod val="40000"/>
              <a:lumOff val="60000"/>
              <a:alpha val="83137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실행 결과</a:t>
            </a:r>
            <a:endParaRPr lang="en-US" altLang="ko-KR" sz="3600" dirty="0"/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그림 파일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26022-8ABB-5F86-0B2B-3FB82267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77" y="5084893"/>
            <a:ext cx="1130358" cy="113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D00F4-CA3C-D54E-D824-D12801441C99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AA7C5-73D2-0A25-C92B-D641C0AA4B80}"/>
              </a:ext>
            </a:extLst>
          </p:cNvPr>
          <p:cNvSpPr txBox="1"/>
          <p:nvPr/>
        </p:nvSpPr>
        <p:spPr>
          <a:xfrm>
            <a:off x="8642381" y="4963153"/>
            <a:ext cx="165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test.png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4082DCD-7F64-986E-AF6A-31D6B168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C4B4F2-950C-C53A-5E94-CC669C32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2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4DE89-F19C-67C0-25DE-4C0A622A1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F57D18-EADC-315C-D96D-A150BFE7FBFD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pixel(0, </a:t>
            </a:r>
            <a:r>
              <a:rPr lang="en-US" altLang="ko-KR" sz="5400" dirty="0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255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050E9E-93D0-2100-FF6A-25BD0A9BC46E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526E9-0088-84D4-CB6D-F116EA6B8532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2EED5E0-9334-A888-FE8F-95A17A15FC02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BED6E-9A7D-1B5A-6D07-28852EB1C948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D04050-896B-BA9D-27BA-EF7CC07005C0}"/>
              </a:ext>
            </a:extLst>
          </p:cNvPr>
          <p:cNvSpPr/>
          <p:nvPr/>
        </p:nvSpPr>
        <p:spPr>
          <a:xfrm>
            <a:off x="5976732" y="1970819"/>
            <a:ext cx="4651513" cy="2315432"/>
          </a:xfrm>
          <a:prstGeom prst="rect">
            <a:avLst/>
          </a:prstGeom>
          <a:solidFill>
            <a:schemeClr val="accent2">
              <a:lumMod val="40000"/>
              <a:lumOff val="60000"/>
              <a:alpha val="83137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실행 결과</a:t>
            </a:r>
            <a:endParaRPr lang="en-US" altLang="ko-KR" sz="3600" dirty="0"/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그림 파일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4D1E10-AB2D-F422-25A8-FE66B8A5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4134" y="5084893"/>
            <a:ext cx="1088045" cy="1130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88148-A6FA-6C18-EDCF-98CBDAB2EFC5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CB48B-2FA1-2F23-F085-C09BEBE6CCFE}"/>
              </a:ext>
            </a:extLst>
          </p:cNvPr>
          <p:cNvSpPr txBox="1"/>
          <p:nvPr/>
        </p:nvSpPr>
        <p:spPr>
          <a:xfrm>
            <a:off x="8642381" y="4963153"/>
            <a:ext cx="165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test.png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FD8AA0-AABE-1DB7-ABF7-C33EF24B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7A9478-FA23-0377-3D57-C6259F6C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01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D988C-6FD3-75B8-DC59-54E09285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DFDC22-7CA5-DF2E-021E-92998293F890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pixel(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g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5400" dirty="0">
                <a:solidFill>
                  <a:srgbClr val="80808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b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pixel(</a:t>
            </a:r>
            <a:r>
              <a:rPr lang="en-US" altLang="ko-KR" sz="5400" dirty="0">
                <a:solidFill>
                  <a:srgbClr val="FF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255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5400" dirty="0"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255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, 255);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7B6585-A314-F3B3-D6EA-3A0A9F5EFFAB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5512A-0070-7C34-373B-831C1B33CE27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68D62A6-9810-8976-418D-2978CDC0920C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DF61F-926D-A767-4D65-8CF9B2ACB66C}"/>
              </a:ext>
            </a:extLst>
          </p:cNvPr>
          <p:cNvSpPr txBox="1"/>
          <p:nvPr/>
        </p:nvSpPr>
        <p:spPr>
          <a:xfrm>
            <a:off x="-1212575" y="2879208"/>
            <a:ext cx="5830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새로운 코드 내용이 있다는 의미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C83C6A-FF9C-8F98-61DA-EEE801C7BC14}"/>
              </a:ext>
            </a:extLst>
          </p:cNvPr>
          <p:cNvSpPr/>
          <p:nvPr/>
        </p:nvSpPr>
        <p:spPr>
          <a:xfrm>
            <a:off x="5976732" y="1970819"/>
            <a:ext cx="4651513" cy="2315432"/>
          </a:xfrm>
          <a:prstGeom prst="rect">
            <a:avLst/>
          </a:prstGeom>
          <a:solidFill>
            <a:schemeClr val="accent2">
              <a:lumMod val="40000"/>
              <a:lumOff val="60000"/>
              <a:alpha val="83137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실행 결과</a:t>
            </a:r>
            <a:endParaRPr lang="en-US" altLang="ko-KR" sz="3600" dirty="0"/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그림 파일 생성됨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9CE23E-2AB4-5E35-1552-66966CBD1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4134" y="5096829"/>
            <a:ext cx="1088045" cy="1106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C4C6A-2F54-0205-6212-E626614D3633}"/>
              </a:ext>
            </a:extLst>
          </p:cNvPr>
          <p:cNvSpPr txBox="1"/>
          <p:nvPr/>
        </p:nvSpPr>
        <p:spPr>
          <a:xfrm>
            <a:off x="9534732" y="351102"/>
            <a:ext cx="109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test.c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AEBB3-9AA1-C1A3-A96F-1AEE7EA12EEC}"/>
              </a:ext>
            </a:extLst>
          </p:cNvPr>
          <p:cNvSpPr txBox="1"/>
          <p:nvPr/>
        </p:nvSpPr>
        <p:spPr>
          <a:xfrm>
            <a:off x="8642381" y="4963153"/>
            <a:ext cx="1654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test.png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FE246D65-57E1-DEFB-7954-248F8E82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AD3E7-C3C2-C441-F44B-3BCD4473D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9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1BD2E-13F8-1F40-927E-3710E22E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오늘 사용한 단어장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8323916-40D6-1027-741E-5CD3A23A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128777"/>
              </p:ext>
            </p:extLst>
          </p:nvPr>
        </p:nvGraphicFramePr>
        <p:xfrm>
          <a:off x="-261343" y="1633538"/>
          <a:ext cx="9666685" cy="510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591">
                  <a:extLst>
                    <a:ext uri="{9D8B030D-6E8A-4147-A177-3AD203B41FA5}">
                      <a16:colId xmlns:a16="http://schemas.microsoft.com/office/drawing/2014/main" val="1881074711"/>
                    </a:ext>
                  </a:extLst>
                </a:gridCol>
                <a:gridCol w="7087094">
                  <a:extLst>
                    <a:ext uri="{9D8B030D-6E8A-4147-A177-3AD203B41FA5}">
                      <a16:colId xmlns:a16="http://schemas.microsoft.com/office/drawing/2014/main" val="452337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1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void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결과물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8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( )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err="1"/>
                        <a:t>입력받을</a:t>
                      </a:r>
                      <a:r>
                        <a:rPr lang="ko-KR" altLang="en-US" sz="4000" dirty="0"/>
                        <a:t> 내용을 안에 적음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8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{ }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코드 내용을 안에 적음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7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int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정수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255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err="1"/>
                        <a:t>정수값</a:t>
                      </a:r>
                      <a:r>
                        <a:rPr lang="ko-KR" altLang="en-US" sz="4000" dirty="0"/>
                        <a:t> </a:t>
                      </a:r>
                      <a:r>
                        <a:rPr lang="en-US" altLang="ko-KR" sz="4000" dirty="0"/>
                        <a:t>255</a:t>
                      </a:r>
                      <a:endParaRPr lang="ko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3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,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( ) </a:t>
                      </a:r>
                      <a:r>
                        <a:rPr lang="ko-KR" altLang="en-US" sz="4000" dirty="0"/>
                        <a:t>안에서 </a:t>
                      </a:r>
                      <a:r>
                        <a:rPr lang="ko-KR" altLang="en-US" sz="4000" dirty="0" err="1"/>
                        <a:t>입력값들을</a:t>
                      </a:r>
                      <a:r>
                        <a:rPr lang="ko-KR" altLang="en-US" sz="4000" dirty="0"/>
                        <a:t> 구분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4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;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/>
                        <a:t>문장의 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2237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EB4E86-B926-EBEE-28DE-039C1768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999AAD-8473-47F4-93C6-4E0757C5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4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CA234-F6F4-7A62-19E5-45F173F03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C5448D-A66D-5FE9-BD67-8DC5BFEE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962CF-75B3-3255-0511-C466FFB0BDE4}"/>
              </a:ext>
            </a:extLst>
          </p:cNvPr>
          <p:cNvSpPr txBox="1"/>
          <p:nvPr/>
        </p:nvSpPr>
        <p:spPr>
          <a:xfrm>
            <a:off x="0" y="980662"/>
            <a:ext cx="479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visual </a:t>
            </a:r>
            <a:r>
              <a:rPr lang="en-US" altLang="ko-KR" sz="3600" b="1">
                <a:solidFill>
                  <a:schemeClr val="accent3"/>
                </a:solidFill>
              </a:rPr>
              <a:t>studio </a:t>
            </a:r>
            <a:r>
              <a:rPr lang="ko-KR" altLang="en-US" sz="3600" b="1" dirty="0">
                <a:solidFill>
                  <a:schemeClr val="accent3"/>
                </a:solidFill>
              </a:rPr>
              <a:t>검색하기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9418B34-89F7-2831-9F90-A55A6930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C3B79-B1DD-4B89-8F8B-BC35D944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094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F5A58-A8E6-9985-8C8C-722713F7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오늘 사용한 서브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D215F-8A80-A733-B837-270D72229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5801" y="1825625"/>
            <a:ext cx="1126331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void pixel( int r, int g, int b );	 </a:t>
            </a: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pixel, </a:t>
            </a:r>
            <a:r>
              <a:rPr lang="ko-KR" altLang="en-US" dirty="0" err="1"/>
              <a:t>입력값</a:t>
            </a:r>
            <a:br>
              <a:rPr lang="en-US" altLang="ko-KR" dirty="0"/>
            </a:br>
            <a:r>
              <a:rPr lang="en-US" altLang="ko-KR" dirty="0"/>
              <a:t>						 int </a:t>
            </a:r>
            <a:r>
              <a:rPr lang="ko-KR" altLang="en-US" dirty="0" err="1"/>
              <a:t>세개인</a:t>
            </a:r>
            <a:r>
              <a:rPr lang="ko-KR" altLang="en-US" dirty="0"/>
              <a:t> 코드를 쓸 것이라고 </a:t>
            </a:r>
            <a:br>
              <a:rPr lang="en-US" altLang="ko-KR" dirty="0"/>
            </a:br>
            <a:r>
              <a:rPr lang="en-US" altLang="ko-KR" dirty="0"/>
              <a:t>						 </a:t>
            </a:r>
            <a:r>
              <a:rPr lang="ko-KR" altLang="en-US" dirty="0"/>
              <a:t>해놓는다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void test( ) { … } 			 </a:t>
            </a: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test, </a:t>
            </a:r>
            <a:r>
              <a:rPr lang="ko-KR" altLang="en-US" dirty="0" err="1"/>
              <a:t>입력값</a:t>
            </a:r>
            <a:br>
              <a:rPr lang="en-US" altLang="ko-KR" dirty="0"/>
            </a:br>
            <a:r>
              <a:rPr lang="en-US" altLang="ko-KR" dirty="0"/>
              <a:t>						 </a:t>
            </a:r>
            <a:r>
              <a:rPr lang="ko-KR" altLang="en-US" dirty="0"/>
              <a:t>없는 코드를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pixel(</a:t>
            </a:r>
            <a:r>
              <a:rPr lang="ko-KR" altLang="en-US" dirty="0"/>
              <a:t> </a:t>
            </a:r>
            <a:r>
              <a:rPr lang="en-US" altLang="ko-KR" dirty="0"/>
              <a:t>0, 0, 0 );				 </a:t>
            </a:r>
            <a:r>
              <a:rPr lang="ko-KR" altLang="en-US" dirty="0"/>
              <a:t>이름이 </a:t>
            </a:r>
            <a:r>
              <a:rPr lang="en-US" altLang="ko-KR" dirty="0"/>
              <a:t>pixel</a:t>
            </a:r>
            <a:r>
              <a:rPr lang="ko-KR" altLang="en-US" dirty="0"/>
              <a:t>인 코드에 </a:t>
            </a:r>
            <a:r>
              <a:rPr lang="ko-KR" altLang="en-US" dirty="0" err="1"/>
              <a:t>입력값을</a:t>
            </a:r>
            <a:br>
              <a:rPr lang="en-US" altLang="ko-KR" dirty="0"/>
            </a:br>
            <a:r>
              <a:rPr lang="en-US" altLang="ko-KR" dirty="0"/>
              <a:t>						 0 </a:t>
            </a:r>
            <a:r>
              <a:rPr lang="ko-KR" altLang="en-US" dirty="0" err="1"/>
              <a:t>세개를</a:t>
            </a:r>
            <a:r>
              <a:rPr lang="ko-KR" altLang="en-US" dirty="0"/>
              <a:t> 전달해서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DB1D40-E350-C679-0BFE-D3C37C3B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52176A-54DA-0216-5013-04CEFB3F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206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DECE2-0F64-9410-A83D-9D2DFDF0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8F4F1-70B4-053B-6312-BC1D02B63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다음 중 코드에 해당하는 옳은 설명을 연결해보세요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void pixel( int r, int g, int b );</a:t>
            </a:r>
          </a:p>
          <a:p>
            <a:pPr marL="514350" indent="-514350">
              <a:buAutoNum type="arabicPeriod"/>
            </a:pPr>
            <a:r>
              <a:rPr lang="en-US" altLang="ko-KR" dirty="0"/>
              <a:t>void test( ) { … }</a:t>
            </a:r>
          </a:p>
          <a:p>
            <a:pPr marL="514350" indent="-514350">
              <a:buAutoNum type="arabicPeriod"/>
            </a:pPr>
            <a:r>
              <a:rPr lang="en-US" altLang="ko-KR" dirty="0"/>
              <a:t>pixel(</a:t>
            </a:r>
            <a:r>
              <a:rPr lang="ko-KR" altLang="en-US" dirty="0"/>
              <a:t> </a:t>
            </a:r>
            <a:r>
              <a:rPr lang="en-US" altLang="ko-KR" dirty="0"/>
              <a:t>0, 0, 0 );</a:t>
            </a:r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pixel, </a:t>
            </a:r>
            <a:r>
              <a:rPr lang="ko-KR" altLang="en-US" dirty="0" err="1"/>
              <a:t>입력값</a:t>
            </a:r>
            <a:r>
              <a:rPr lang="en-US" altLang="ko-KR" dirty="0"/>
              <a:t> int </a:t>
            </a:r>
            <a:r>
              <a:rPr lang="ko-KR" altLang="en-US" dirty="0" err="1"/>
              <a:t>세개인</a:t>
            </a:r>
            <a:r>
              <a:rPr lang="ko-KR" altLang="en-US" dirty="0"/>
              <a:t> 코드를 쓸 것이라 한다</a:t>
            </a:r>
            <a:r>
              <a:rPr lang="en-US" altLang="ko-KR" dirty="0"/>
              <a:t>.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ko-KR" altLang="en-US" dirty="0" err="1"/>
              <a:t>반환값</a:t>
            </a:r>
            <a:r>
              <a:rPr lang="ko-KR" altLang="en-US" dirty="0"/>
              <a:t> 없고</a:t>
            </a:r>
            <a:r>
              <a:rPr lang="en-US" altLang="ko-KR" dirty="0"/>
              <a:t>, </a:t>
            </a:r>
            <a:r>
              <a:rPr lang="ko-KR" altLang="en-US" dirty="0"/>
              <a:t>이름 </a:t>
            </a:r>
            <a:r>
              <a:rPr lang="en-US" altLang="ko-KR" dirty="0"/>
              <a:t>test, </a:t>
            </a:r>
            <a:r>
              <a:rPr lang="ko-KR" altLang="en-US" dirty="0" err="1"/>
              <a:t>입력값</a:t>
            </a:r>
            <a:r>
              <a:rPr lang="ko-KR" altLang="en-US" dirty="0"/>
              <a:t> 없는 코드를 만든다</a:t>
            </a:r>
            <a:r>
              <a:rPr lang="en-US" altLang="ko-KR" dirty="0"/>
              <a:t>.</a:t>
            </a:r>
          </a:p>
          <a:p>
            <a:pPr marL="514350" indent="-514350">
              <a:buFont typeface="Arial" panose="020B0604020202020204" pitchFamily="34" charset="0"/>
              <a:buAutoNum type="alphaLcParenR"/>
            </a:pPr>
            <a:r>
              <a:rPr lang="ko-KR" altLang="en-US" dirty="0"/>
              <a:t>이름이 </a:t>
            </a:r>
            <a:r>
              <a:rPr lang="en-US" altLang="ko-KR" dirty="0"/>
              <a:t>pixel</a:t>
            </a:r>
            <a:r>
              <a:rPr lang="ko-KR" altLang="en-US" dirty="0"/>
              <a:t>인 코드에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 err="1"/>
              <a:t>세개를</a:t>
            </a:r>
            <a:r>
              <a:rPr lang="ko-KR" altLang="en-US" dirty="0"/>
              <a:t> 전달해서 실행한다</a:t>
            </a:r>
            <a:r>
              <a:rPr lang="en-US" altLang="ko-KR" dirty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C25982-AFD2-AF55-3907-73D1F604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5557D3-F834-EEF0-609A-CEAD7338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20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824CC-48C7-D549-5317-6C2F2EDD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3B20E-054D-4A1E-DB1A-D56D468C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4B36B-3234-4FFE-356D-0BCC575FE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다음과 같은 내용의 코드를 작성해보세요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코드 이름은 </a:t>
            </a:r>
            <a:r>
              <a:rPr lang="en-US" altLang="ko-KR" dirty="0"/>
              <a:t>test2</a:t>
            </a:r>
          </a:p>
          <a:p>
            <a:pPr lvl="1"/>
            <a:r>
              <a:rPr lang="ko-KR" altLang="en-US" dirty="0"/>
              <a:t>반환하는 값은 없음</a:t>
            </a:r>
            <a:endParaRPr lang="en-US" altLang="ko-KR" dirty="0"/>
          </a:p>
          <a:p>
            <a:pPr lvl="1"/>
            <a:r>
              <a:rPr lang="ko-KR" altLang="en-US" dirty="0" err="1"/>
              <a:t>입력받는</a:t>
            </a:r>
            <a:r>
              <a:rPr lang="ko-KR" altLang="en-US" dirty="0"/>
              <a:t> 값 없음</a:t>
            </a:r>
            <a:endParaRPr lang="en-US" altLang="ko-KR" dirty="0"/>
          </a:p>
          <a:p>
            <a:pPr lvl="2"/>
            <a:r>
              <a:rPr lang="en-US" altLang="ko-KR" dirty="0"/>
              <a:t>pixel</a:t>
            </a:r>
            <a:r>
              <a:rPr lang="ko-KR" altLang="en-US" dirty="0"/>
              <a:t>이라는 이름의 코드에 값을 </a:t>
            </a:r>
            <a:r>
              <a:rPr lang="en-US" altLang="ko-KR" dirty="0"/>
              <a:t>100, 100, 100</a:t>
            </a:r>
            <a:r>
              <a:rPr lang="ko-KR" altLang="en-US" dirty="0"/>
              <a:t>을 전달해서 실행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3F7955-8B1B-C77F-335F-78A77BC0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A85DD2-27A8-82E1-4C73-E12BFBBB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38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9CC64-40D4-F21F-EA53-8D97B71C1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코드 실행해보기</a:t>
            </a:r>
          </a:p>
        </p:txBody>
      </p:sp>
    </p:spTree>
    <p:extLst>
      <p:ext uri="{BB962C8B-B14F-4D97-AF65-F5344CB8AC3E}">
        <p14:creationId xmlns:p14="http://schemas.microsoft.com/office/powerpoint/2010/main" val="3162838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4E3D-4C6B-7BBF-4B07-A2EF00EAA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D39C83-B4CC-8B55-6D72-37EC4CFD0F9A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 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AA9C278-D418-915E-77A9-F6AE9ED48DCD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F6264-5EF8-B226-3A89-65D7AD99E1B5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DA1E81-5789-9911-5C93-4535E5780C9A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72417B-42A0-EF7C-E533-15C68B343E7F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E6F8A4-FD3C-BB40-08C2-0D9A6FE77468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B92C12A-8167-7AB4-7598-909CB12D6C4D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6CA25-4E84-5816-4862-8F61A8B4C616}"/>
              </a:ext>
            </a:extLst>
          </p:cNvPr>
          <p:cNvSpPr txBox="1"/>
          <p:nvPr/>
        </p:nvSpPr>
        <p:spPr>
          <a:xfrm>
            <a:off x="9405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F6A0E9-4870-7E01-24F0-EA5EDF70EFED}"/>
              </a:ext>
            </a:extLst>
          </p:cNvPr>
          <p:cNvSpPr/>
          <p:nvPr/>
        </p:nvSpPr>
        <p:spPr>
          <a:xfrm>
            <a:off x="361740" y="3597238"/>
            <a:ext cx="1621842" cy="73853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74FA2-E907-7464-3682-3D20F634484E}"/>
              </a:ext>
            </a:extLst>
          </p:cNvPr>
          <p:cNvSpPr txBox="1"/>
          <p:nvPr/>
        </p:nvSpPr>
        <p:spPr>
          <a:xfrm>
            <a:off x="361740" y="2520229"/>
            <a:ext cx="40007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프로그램의 시작점인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FC7EBA1-F7A9-5A8C-947A-A6245FC9332B}"/>
              </a:ext>
            </a:extLst>
          </p:cNvPr>
          <p:cNvSpPr/>
          <p:nvPr/>
        </p:nvSpPr>
        <p:spPr>
          <a:xfrm>
            <a:off x="-1119897" y="5109658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F7E54-B9A3-6A5A-5E86-C5B7ADAE2BE7}"/>
              </a:ext>
            </a:extLst>
          </p:cNvPr>
          <p:cNvSpPr txBox="1"/>
          <p:nvPr/>
        </p:nvSpPr>
        <p:spPr>
          <a:xfrm>
            <a:off x="-1212575" y="6262951"/>
            <a:ext cx="7125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끝 </a:t>
            </a:r>
            <a:r>
              <a:rPr lang="en-US" altLang="ko-KR" sz="2800" dirty="0">
                <a:solidFill>
                  <a:schemeClr val="accent1"/>
                </a:solidFill>
              </a:rPr>
              <a:t>main </a:t>
            </a:r>
            <a:r>
              <a:rPr lang="ko-KR" altLang="en-US" sz="2800" dirty="0">
                <a:solidFill>
                  <a:schemeClr val="accent1"/>
                </a:solidFill>
              </a:rPr>
              <a:t>코드는 여기서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을 결과로 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0B7933-5CF3-4344-AFA7-603ECA0573C3}"/>
              </a:ext>
            </a:extLst>
          </p:cNvPr>
          <p:cNvSpPr/>
          <p:nvPr/>
        </p:nvSpPr>
        <p:spPr>
          <a:xfrm>
            <a:off x="33338" y="4516930"/>
            <a:ext cx="1385888" cy="68372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0ECD6-B7C1-9BA0-D71D-D913C587C76D}"/>
              </a:ext>
            </a:extLst>
          </p:cNvPr>
          <p:cNvSpPr txBox="1"/>
          <p:nvPr/>
        </p:nvSpPr>
        <p:spPr>
          <a:xfrm>
            <a:off x="-187211" y="5266962"/>
            <a:ext cx="3068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실행할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ED4AA9-1A4B-3D9C-4201-12B47622B302}"/>
              </a:ext>
            </a:extLst>
          </p:cNvPr>
          <p:cNvSpPr/>
          <p:nvPr/>
        </p:nvSpPr>
        <p:spPr>
          <a:xfrm>
            <a:off x="1446128" y="4415389"/>
            <a:ext cx="537455" cy="82587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BB1C3-1A2F-2A0E-B380-FED801FC40CD}"/>
              </a:ext>
            </a:extLst>
          </p:cNvPr>
          <p:cNvSpPr txBox="1"/>
          <p:nvPr/>
        </p:nvSpPr>
        <p:spPr>
          <a:xfrm>
            <a:off x="1352194" y="5241266"/>
            <a:ext cx="3360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전달할 </a:t>
            </a:r>
            <a:r>
              <a:rPr lang="ko-KR" altLang="en-US" sz="2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없음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6A333DE-9C18-AB11-C005-03750654B1ED}"/>
              </a:ext>
            </a:extLst>
          </p:cNvPr>
          <p:cNvSpPr/>
          <p:nvPr/>
        </p:nvSpPr>
        <p:spPr>
          <a:xfrm>
            <a:off x="2105396" y="4387917"/>
            <a:ext cx="280368" cy="859553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9DBF8-AEE1-2497-4D64-20278D19F3E5}"/>
              </a:ext>
            </a:extLst>
          </p:cNvPr>
          <p:cNvSpPr txBox="1"/>
          <p:nvPr/>
        </p:nvSpPr>
        <p:spPr>
          <a:xfrm>
            <a:off x="2382652" y="4524195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문장의 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DE71D6D-11D3-3080-76CF-06EF0249AE08}"/>
              </a:ext>
            </a:extLst>
          </p:cNvPr>
          <p:cNvSpPr/>
          <p:nvPr/>
        </p:nvSpPr>
        <p:spPr>
          <a:xfrm>
            <a:off x="3015799" y="3443330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FD84A-E55C-D1C1-A2DB-7C19588E3B13}"/>
              </a:ext>
            </a:extLst>
          </p:cNvPr>
          <p:cNvSpPr txBox="1"/>
          <p:nvPr/>
        </p:nvSpPr>
        <p:spPr>
          <a:xfrm>
            <a:off x="3788620" y="3740553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시작</a:t>
            </a:r>
          </a:p>
        </p:txBody>
      </p: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D51F28BF-AC65-9738-54B6-D0A620E3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516F300-F331-4F51-ABE7-6ABAA25E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6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82532-36E5-38E6-2424-5DF3DEC68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835ADF-766D-9BDF-7653-54657F090E2E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en-US" altLang="ko-KR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 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	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en-US" altLang="ko-KR" sz="287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58E368F-BE65-0165-A453-E7E930007963}"/>
              </a:ext>
            </a:extLst>
          </p:cNvPr>
          <p:cNvSpPr/>
          <p:nvPr/>
        </p:nvSpPr>
        <p:spPr>
          <a:xfrm>
            <a:off x="-1066802" y="923124"/>
            <a:ext cx="11184838" cy="1234501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C5444-F4CC-11D6-FD4C-1DBBA23CDC47}"/>
              </a:ext>
            </a:extLst>
          </p:cNvPr>
          <p:cNvSpPr txBox="1"/>
          <p:nvPr/>
        </p:nvSpPr>
        <p:spPr>
          <a:xfrm>
            <a:off x="-1212575" y="351102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271BDD-E0B7-91DD-D91D-43F8C9C155BE}"/>
              </a:ext>
            </a:extLst>
          </p:cNvPr>
          <p:cNvSpPr/>
          <p:nvPr/>
        </p:nvSpPr>
        <p:spPr>
          <a:xfrm>
            <a:off x="-1066802" y="3500030"/>
            <a:ext cx="11184838" cy="2696610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7DC356-75DF-BE27-5FB9-29C6E997AB63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7BFEBE-6085-F0DA-6F40-E82380F28DFD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C8F1D90F-121F-AFCA-F6FA-6D11D3D2749C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9A98B1-7DC3-6096-DC06-064BD683DCA6}"/>
              </a:ext>
            </a:extLst>
          </p:cNvPr>
          <p:cNvSpPr txBox="1"/>
          <p:nvPr/>
        </p:nvSpPr>
        <p:spPr>
          <a:xfrm>
            <a:off x="9405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03DDA6B-E34B-FB8D-C129-28F2382C3EDD}"/>
              </a:ext>
            </a:extLst>
          </p:cNvPr>
          <p:cNvSpPr/>
          <p:nvPr/>
        </p:nvSpPr>
        <p:spPr>
          <a:xfrm>
            <a:off x="361740" y="3597238"/>
            <a:ext cx="1621842" cy="73853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19380-9EE8-151A-4044-E695314E479F}"/>
              </a:ext>
            </a:extLst>
          </p:cNvPr>
          <p:cNvSpPr txBox="1"/>
          <p:nvPr/>
        </p:nvSpPr>
        <p:spPr>
          <a:xfrm>
            <a:off x="361740" y="2520229"/>
            <a:ext cx="40007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프로그램의 시작점인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ABA713A-3BA5-C628-4C09-12F05516348B}"/>
              </a:ext>
            </a:extLst>
          </p:cNvPr>
          <p:cNvSpPr/>
          <p:nvPr/>
        </p:nvSpPr>
        <p:spPr>
          <a:xfrm>
            <a:off x="-1119897" y="5109658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E2AD6-C69F-3594-C51C-F1C5E568B4DB}"/>
              </a:ext>
            </a:extLst>
          </p:cNvPr>
          <p:cNvSpPr txBox="1"/>
          <p:nvPr/>
        </p:nvSpPr>
        <p:spPr>
          <a:xfrm>
            <a:off x="-1212575" y="6262951"/>
            <a:ext cx="7125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끝 </a:t>
            </a:r>
            <a:r>
              <a:rPr lang="en-US" altLang="ko-KR" sz="2800" dirty="0">
                <a:solidFill>
                  <a:schemeClr val="accent1"/>
                </a:solidFill>
              </a:rPr>
              <a:t>main </a:t>
            </a:r>
            <a:r>
              <a:rPr lang="ko-KR" altLang="en-US" sz="2800" dirty="0">
                <a:solidFill>
                  <a:schemeClr val="accent1"/>
                </a:solidFill>
              </a:rPr>
              <a:t>코드는 여기서 </a:t>
            </a:r>
            <a:r>
              <a:rPr lang="en-US" altLang="ko-KR" sz="2800" dirty="0">
                <a:solidFill>
                  <a:schemeClr val="accent1"/>
                </a:solidFill>
              </a:rPr>
              <a:t>0</a:t>
            </a:r>
            <a:r>
              <a:rPr lang="ko-KR" altLang="en-US" sz="2800" dirty="0">
                <a:solidFill>
                  <a:schemeClr val="accent1"/>
                </a:solidFill>
              </a:rPr>
              <a:t>을 결과로 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48651D-85AF-668A-F730-E2AABF79E02A}"/>
              </a:ext>
            </a:extLst>
          </p:cNvPr>
          <p:cNvSpPr/>
          <p:nvPr/>
        </p:nvSpPr>
        <p:spPr>
          <a:xfrm>
            <a:off x="33338" y="4516930"/>
            <a:ext cx="1385888" cy="68372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9F2CF-23FE-4981-3237-C7B448B19084}"/>
              </a:ext>
            </a:extLst>
          </p:cNvPr>
          <p:cNvSpPr txBox="1"/>
          <p:nvPr/>
        </p:nvSpPr>
        <p:spPr>
          <a:xfrm>
            <a:off x="-187211" y="5266962"/>
            <a:ext cx="30687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실행할 </a:t>
            </a:r>
            <a:endParaRPr lang="en-US" altLang="ko-KR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코드 이름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0D0E64-F39D-F44F-A8CB-093BE20C51A8}"/>
              </a:ext>
            </a:extLst>
          </p:cNvPr>
          <p:cNvSpPr/>
          <p:nvPr/>
        </p:nvSpPr>
        <p:spPr>
          <a:xfrm>
            <a:off x="1446128" y="4415389"/>
            <a:ext cx="537455" cy="82587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298CD-A2F9-9AC7-1A2C-78B2A06413CD}"/>
              </a:ext>
            </a:extLst>
          </p:cNvPr>
          <p:cNvSpPr txBox="1"/>
          <p:nvPr/>
        </p:nvSpPr>
        <p:spPr>
          <a:xfrm>
            <a:off x="1352194" y="5241266"/>
            <a:ext cx="3360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전달할 </a:t>
            </a:r>
            <a:r>
              <a:rPr lang="ko-KR" altLang="en-US" sz="2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입력값</a:t>
            </a:r>
            <a:r>
              <a:rPr lang="ko-KR" alt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없음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BF185BA-8EB4-8962-BE17-4D383790D7ED}"/>
              </a:ext>
            </a:extLst>
          </p:cNvPr>
          <p:cNvSpPr/>
          <p:nvPr/>
        </p:nvSpPr>
        <p:spPr>
          <a:xfrm>
            <a:off x="2105396" y="4387917"/>
            <a:ext cx="280368" cy="859553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25084-0C0D-0054-30B1-4348694B91C8}"/>
              </a:ext>
            </a:extLst>
          </p:cNvPr>
          <p:cNvSpPr txBox="1"/>
          <p:nvPr/>
        </p:nvSpPr>
        <p:spPr>
          <a:xfrm>
            <a:off x="2382652" y="4524195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문장의 끝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D78FCF-8FCA-20A7-367A-5C55E9F577D6}"/>
              </a:ext>
            </a:extLst>
          </p:cNvPr>
          <p:cNvSpPr/>
          <p:nvPr/>
        </p:nvSpPr>
        <p:spPr>
          <a:xfrm>
            <a:off x="3015799" y="3443330"/>
            <a:ext cx="772303" cy="1101924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7D85A-3F18-ECAD-F554-A848A3D1C02E}"/>
              </a:ext>
            </a:extLst>
          </p:cNvPr>
          <p:cNvSpPr txBox="1"/>
          <p:nvPr/>
        </p:nvSpPr>
        <p:spPr>
          <a:xfrm>
            <a:off x="3788620" y="3740553"/>
            <a:ext cx="1789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accent1"/>
                </a:solidFill>
              </a:rPr>
              <a:t>코드 시작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936B211-4125-FE32-1436-CF040B55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5631" y="530076"/>
            <a:ext cx="10935262" cy="57978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574F49-130D-7375-C61E-917BCBCE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81" y="3091614"/>
            <a:ext cx="5742992" cy="8341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9F2F37-D83B-955E-22BE-52728971ABFB}"/>
              </a:ext>
            </a:extLst>
          </p:cNvPr>
          <p:cNvSpPr/>
          <p:nvPr/>
        </p:nvSpPr>
        <p:spPr>
          <a:xfrm>
            <a:off x="5524554" y="5222082"/>
            <a:ext cx="2066872" cy="222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4149E19-2518-AB18-4F3B-A1993EF4241B}"/>
              </a:ext>
            </a:extLst>
          </p:cNvPr>
          <p:cNvCxnSpPr>
            <a:cxnSpLocks/>
          </p:cNvCxnSpPr>
          <p:nvPr/>
        </p:nvCxnSpPr>
        <p:spPr>
          <a:xfrm>
            <a:off x="3768128" y="3965774"/>
            <a:ext cx="1763570" cy="12556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1BB9727-2E67-4841-74CF-67D9D4B7AD80}"/>
              </a:ext>
            </a:extLst>
          </p:cNvPr>
          <p:cNvCxnSpPr>
            <a:cxnSpLocks/>
          </p:cNvCxnSpPr>
          <p:nvPr/>
        </p:nvCxnSpPr>
        <p:spPr>
          <a:xfrm flipH="1">
            <a:off x="7584282" y="3943808"/>
            <a:ext cx="1946276" cy="1277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바닥글 개체 틀 17">
            <a:extLst>
              <a:ext uri="{FF2B5EF4-FFF2-40B4-BE49-F238E27FC236}">
                <a16:creationId xmlns:a16="http://schemas.microsoft.com/office/drawing/2014/main" id="{B8D40E23-8EA1-16E9-8006-0FFE6129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2465ED1E-07BF-C1EB-AE40-DC48C79F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208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CC20-1E0B-1434-5BB3-2384DA48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44D849-B0AE-4847-FAF5-EEEE471DC282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22620C-13B9-4E0C-9941-59D09963E8A1}"/>
              </a:ext>
            </a:extLst>
          </p:cNvPr>
          <p:cNvSpPr/>
          <p:nvPr/>
        </p:nvSpPr>
        <p:spPr>
          <a:xfrm>
            <a:off x="-1066802" y="1129380"/>
            <a:ext cx="11184838" cy="750295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4257B-6F32-5FE9-EF57-0DB38A0A1134}"/>
              </a:ext>
            </a:extLst>
          </p:cNvPr>
          <p:cNvSpPr txBox="1"/>
          <p:nvPr/>
        </p:nvSpPr>
        <p:spPr>
          <a:xfrm>
            <a:off x="-1212575" y="603783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9D08E96-41AF-A740-3F96-6D81F89A1667}"/>
              </a:ext>
            </a:extLst>
          </p:cNvPr>
          <p:cNvSpPr/>
          <p:nvPr/>
        </p:nvSpPr>
        <p:spPr>
          <a:xfrm>
            <a:off x="-1066802" y="2800350"/>
            <a:ext cx="11184838" cy="3207544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16FAAF-85D5-705E-B264-B0FB6EEE9770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998DE5-AAFF-326C-1360-25F47D069424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254AEF8C-C924-2BDF-400D-8D060625ECAB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BB81B6-31B0-BB82-971A-2D1E169A1D24}"/>
              </a:ext>
            </a:extLst>
          </p:cNvPr>
          <p:cNvSpPr txBox="1"/>
          <p:nvPr/>
        </p:nvSpPr>
        <p:spPr>
          <a:xfrm>
            <a:off x="9405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36960A-BD14-1F25-A21A-75A2B6602E2B}"/>
              </a:ext>
            </a:extLst>
          </p:cNvPr>
          <p:cNvSpPr txBox="1"/>
          <p:nvPr/>
        </p:nvSpPr>
        <p:spPr>
          <a:xfrm>
            <a:off x="-1212575" y="2272377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프로그램에서 실행되는 코드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389F1-407C-E41A-2C40-D7B8F1D0CDBB}"/>
              </a:ext>
            </a:extLst>
          </p:cNvPr>
          <p:cNvSpPr txBox="1"/>
          <p:nvPr/>
        </p:nvSpPr>
        <p:spPr>
          <a:xfrm>
            <a:off x="-302420" y="5413448"/>
            <a:ext cx="3381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정하고</a:t>
            </a:r>
            <a:endParaRPr lang="en-US" altLang="ko-KR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코드 실행 종료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B8C7C61-5FB7-E425-8C43-AEA28FD4E4BC}"/>
              </a:ext>
            </a:extLst>
          </p:cNvPr>
          <p:cNvSpPr/>
          <p:nvPr/>
        </p:nvSpPr>
        <p:spPr>
          <a:xfrm>
            <a:off x="313158" y="4458513"/>
            <a:ext cx="2413373" cy="827863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95A184D-5F84-615F-1B01-8AC7B9E67571}"/>
              </a:ext>
            </a:extLst>
          </p:cNvPr>
          <p:cNvSpPr/>
          <p:nvPr/>
        </p:nvSpPr>
        <p:spPr>
          <a:xfrm>
            <a:off x="2819296" y="4394041"/>
            <a:ext cx="457074" cy="82786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87CC0-88DA-510A-DD81-6718692E0F46}"/>
              </a:ext>
            </a:extLst>
          </p:cNvPr>
          <p:cNvSpPr txBox="1"/>
          <p:nvPr/>
        </p:nvSpPr>
        <p:spPr>
          <a:xfrm>
            <a:off x="3369137" y="4213119"/>
            <a:ext cx="1604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지정된</a:t>
            </a:r>
            <a:endParaRPr lang="en-US" altLang="ko-K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결과값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AAB360A-AAC9-F7AA-04C2-C96F8A39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C549F0-6892-59C1-6466-BCDED917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009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AC060-6C29-7AE9-C06D-AA67570E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418086-B762-DA9C-25BE-C7ECC5E970AE}"/>
              </a:ext>
            </a:extLst>
          </p:cNvPr>
          <p:cNvSpPr txBox="1"/>
          <p:nvPr/>
        </p:nvSpPr>
        <p:spPr>
          <a:xfrm>
            <a:off x="-974036" y="1020726"/>
            <a:ext cx="1165832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test();</a:t>
            </a:r>
          </a:p>
          <a:p>
            <a:endParaRPr lang="ko-KR" altLang="en-US" sz="5400" dirty="0">
              <a:solidFill>
                <a:srgbClr val="000000"/>
              </a:solidFill>
              <a:highlight>
                <a:srgbClr val="FFFFFF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main() {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test();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5400" dirty="0">
                <a:solidFill>
                  <a:srgbClr val="0000FF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1;</a:t>
            </a:r>
          </a:p>
          <a:p>
            <a:r>
              <a:rPr lang="en-US" altLang="ko-KR" sz="5400" dirty="0">
                <a:solidFill>
                  <a:srgbClr val="000000"/>
                </a:solidFill>
                <a:highlight>
                  <a:srgbClr val="FFFFFF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A37F5F5-280A-A9EC-FB45-AEDA4FE27433}"/>
              </a:ext>
            </a:extLst>
          </p:cNvPr>
          <p:cNvSpPr/>
          <p:nvPr/>
        </p:nvSpPr>
        <p:spPr>
          <a:xfrm>
            <a:off x="-1066802" y="1129380"/>
            <a:ext cx="11184838" cy="750295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DC7D6-1B6C-80C9-987E-E913FAB80914}"/>
              </a:ext>
            </a:extLst>
          </p:cNvPr>
          <p:cNvSpPr txBox="1"/>
          <p:nvPr/>
        </p:nvSpPr>
        <p:spPr>
          <a:xfrm>
            <a:off x="-1212575" y="603783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다른 곳에 해당 코드가 있다는 의미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82C4193-65D5-DDEA-7B48-F9E6657EB1B3}"/>
              </a:ext>
            </a:extLst>
          </p:cNvPr>
          <p:cNvSpPr/>
          <p:nvPr/>
        </p:nvSpPr>
        <p:spPr>
          <a:xfrm>
            <a:off x="-1066802" y="2800350"/>
            <a:ext cx="11184838" cy="3207544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720C69-04D8-63C3-99E8-139CDBFC8485}"/>
              </a:ext>
            </a:extLst>
          </p:cNvPr>
          <p:cNvSpPr/>
          <p:nvPr/>
        </p:nvSpPr>
        <p:spPr>
          <a:xfrm>
            <a:off x="5976732" y="1970819"/>
            <a:ext cx="4651513" cy="1401605"/>
          </a:xfrm>
          <a:prstGeom prst="rect">
            <a:avLst/>
          </a:prstGeom>
          <a:solidFill>
            <a:srgbClr val="196B24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필요한 코드들 나열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4808128-A911-77C3-2629-C59DDEB4FBAB}"/>
              </a:ext>
            </a:extLst>
          </p:cNvPr>
          <p:cNvSpPr/>
          <p:nvPr/>
        </p:nvSpPr>
        <p:spPr>
          <a:xfrm>
            <a:off x="5976732" y="4531817"/>
            <a:ext cx="4651513" cy="1401605"/>
          </a:xfrm>
          <a:prstGeom prst="rect">
            <a:avLst/>
          </a:prstGeom>
          <a:solidFill>
            <a:srgbClr val="0070C0">
              <a:alpha val="69804"/>
            </a:srgb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새로운 코드 적기</a:t>
            </a: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49C7C32E-1B93-BCB3-163A-D5B5A63EE55B}"/>
              </a:ext>
            </a:extLst>
          </p:cNvPr>
          <p:cNvSpPr/>
          <p:nvPr/>
        </p:nvSpPr>
        <p:spPr>
          <a:xfrm>
            <a:off x="8083827" y="3513282"/>
            <a:ext cx="483705" cy="82248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F42D39-AF8E-999F-5ECB-4488FFC5079C}"/>
              </a:ext>
            </a:extLst>
          </p:cNvPr>
          <p:cNvSpPr txBox="1"/>
          <p:nvPr/>
        </p:nvSpPr>
        <p:spPr>
          <a:xfrm>
            <a:off x="9405939" y="351102"/>
            <a:ext cx="1222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main.c</a:t>
            </a:r>
            <a:endParaRPr lang="ko-KR" altLang="en-US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72D7E-71C5-47AA-B3ED-1CD8BFBBDD0D}"/>
              </a:ext>
            </a:extLst>
          </p:cNvPr>
          <p:cNvSpPr txBox="1"/>
          <p:nvPr/>
        </p:nvSpPr>
        <p:spPr>
          <a:xfrm>
            <a:off x="-1212575" y="2272377"/>
            <a:ext cx="8448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</a:rPr>
              <a:t>C 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</a:rPr>
              <a:t>프로그램에서 실행되는 코드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E8C165-B50B-C666-CC05-07E6FC15CF3B}"/>
              </a:ext>
            </a:extLst>
          </p:cNvPr>
          <p:cNvSpPr txBox="1"/>
          <p:nvPr/>
        </p:nvSpPr>
        <p:spPr>
          <a:xfrm>
            <a:off x="-302420" y="5413448"/>
            <a:ext cx="3381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결과값 정하고</a:t>
            </a:r>
            <a:endParaRPr lang="en-US" altLang="ko-KR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코드 실행 종료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A3008B2-524C-6B54-420A-032B381E9FDB}"/>
              </a:ext>
            </a:extLst>
          </p:cNvPr>
          <p:cNvSpPr/>
          <p:nvPr/>
        </p:nvSpPr>
        <p:spPr>
          <a:xfrm>
            <a:off x="313158" y="4458513"/>
            <a:ext cx="2413373" cy="827863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E99CF67-3176-4394-FD6E-DF461436E280}"/>
              </a:ext>
            </a:extLst>
          </p:cNvPr>
          <p:cNvSpPr/>
          <p:nvPr/>
        </p:nvSpPr>
        <p:spPr>
          <a:xfrm>
            <a:off x="2819296" y="4394041"/>
            <a:ext cx="457074" cy="827863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1DA071-DE3D-2B02-C6D0-4A861647803F}"/>
              </a:ext>
            </a:extLst>
          </p:cNvPr>
          <p:cNvSpPr txBox="1"/>
          <p:nvPr/>
        </p:nvSpPr>
        <p:spPr>
          <a:xfrm>
            <a:off x="3369137" y="4213119"/>
            <a:ext cx="1604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지정된</a:t>
            </a:r>
            <a:endParaRPr lang="en-US" altLang="ko-K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결과값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0B4A6-622A-ADE7-79C2-FE903C3E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383" y="495149"/>
            <a:ext cx="10998765" cy="58677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E837F5-5A71-9310-831F-EA96B04F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52" y="3365852"/>
            <a:ext cx="5746907" cy="56491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3F384A-2EA0-EAD1-3C86-552E91756C5F}"/>
              </a:ext>
            </a:extLst>
          </p:cNvPr>
          <p:cNvSpPr/>
          <p:nvPr/>
        </p:nvSpPr>
        <p:spPr>
          <a:xfrm>
            <a:off x="5524554" y="5222082"/>
            <a:ext cx="2066872" cy="222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19D3BBF-791C-2955-8638-93D62B1A7FC4}"/>
              </a:ext>
            </a:extLst>
          </p:cNvPr>
          <p:cNvCxnSpPr>
            <a:cxnSpLocks/>
          </p:cNvCxnSpPr>
          <p:nvPr/>
        </p:nvCxnSpPr>
        <p:spPr>
          <a:xfrm>
            <a:off x="3768128" y="3965774"/>
            <a:ext cx="1763570" cy="12556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C41F34E-B644-DAE6-6658-125C10C1B8A5}"/>
              </a:ext>
            </a:extLst>
          </p:cNvPr>
          <p:cNvCxnSpPr>
            <a:cxnSpLocks/>
          </p:cNvCxnSpPr>
          <p:nvPr/>
        </p:nvCxnSpPr>
        <p:spPr>
          <a:xfrm flipH="1">
            <a:off x="7584282" y="3943808"/>
            <a:ext cx="1946276" cy="1277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E76E48C-0E1B-1F83-B2AE-D2F3EA8A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1BF757-9A8C-977E-50B7-80311862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006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484C-D736-7D43-427B-E71DF07C6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EE781-902C-0904-CA4B-6F91F1B6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처음 나온 단어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78F4623-3EFC-9C5F-3FA0-3DE37E59C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977366"/>
              </p:ext>
            </p:extLst>
          </p:nvPr>
        </p:nvGraphicFramePr>
        <p:xfrm>
          <a:off x="610790" y="1690688"/>
          <a:ext cx="792242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127">
                  <a:extLst>
                    <a:ext uri="{9D8B030D-6E8A-4147-A177-3AD203B41FA5}">
                      <a16:colId xmlns:a16="http://schemas.microsoft.com/office/drawing/2014/main" val="1881074711"/>
                    </a:ext>
                  </a:extLst>
                </a:gridCol>
                <a:gridCol w="5808293">
                  <a:extLst>
                    <a:ext uri="{9D8B030D-6E8A-4147-A177-3AD203B41FA5}">
                      <a16:colId xmlns:a16="http://schemas.microsoft.com/office/drawing/2014/main" val="452337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21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main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C </a:t>
                      </a:r>
                      <a:r>
                        <a:rPr lang="ko-KR" altLang="en-US" sz="2800" dirty="0"/>
                        <a:t>프로그램 </a:t>
                      </a:r>
                      <a:r>
                        <a:rPr lang="ko-KR" altLang="en-US" sz="2800" dirty="0" err="1"/>
                        <a:t>실행시</a:t>
                      </a:r>
                      <a:r>
                        <a:rPr lang="ko-KR" altLang="en-US" sz="2800" dirty="0"/>
                        <a:t> 실행되는 코드 이름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8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return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현재 실행중인 코드를 종료하고 </a:t>
                      </a:r>
                      <a:br>
                        <a:rPr lang="en-US" altLang="ko-KR" sz="2800" dirty="0"/>
                      </a:br>
                      <a:r>
                        <a:rPr lang="ko-KR" altLang="en-US" sz="2800" dirty="0"/>
                        <a:t>결과값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897766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E69D5D-9C0E-B316-F51C-0E8B291F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06703E-2373-31A6-B89F-39EF1790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646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DB6FA-247F-E8FB-00A0-0C386FFDB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CE032-EF6B-8A9D-4A85-45942356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처음 나온 문법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85A722-CD39-A204-5275-C580847C9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5801" y="1825625"/>
            <a:ext cx="11263314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return 0;	 				 </a:t>
            </a:r>
            <a:r>
              <a:rPr lang="ko-KR" altLang="en-US" dirty="0"/>
              <a:t>코드를 종료하고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						 </a:t>
            </a:r>
            <a:r>
              <a:rPr lang="ko-KR" altLang="en-US" dirty="0"/>
              <a:t>결과값을 </a:t>
            </a:r>
            <a:r>
              <a:rPr lang="en-US" altLang="ko-KR" dirty="0"/>
              <a:t>0</a:t>
            </a:r>
            <a:r>
              <a:rPr lang="ko-KR" altLang="en-US" dirty="0"/>
              <a:t>으로 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174929-4099-15D4-F3B6-9862D10E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791470-B86E-688B-92BE-90E2A574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34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70AE0-7965-F60B-3B61-C3C24A52D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F62ED2-AB12-C939-E805-A9F653D7E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DE5B5-1385-B5D5-51D7-742BEAC9713F}"/>
              </a:ext>
            </a:extLst>
          </p:cNvPr>
          <p:cNvSpPr txBox="1"/>
          <p:nvPr/>
        </p:nvSpPr>
        <p:spPr>
          <a:xfrm>
            <a:off x="0" y="702367"/>
            <a:ext cx="745774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Microsoft</a:t>
            </a:r>
            <a:r>
              <a:rPr lang="ko-KR" altLang="en-US" sz="3600" b="1" dirty="0">
                <a:solidFill>
                  <a:schemeClr val="accent3"/>
                </a:solidFill>
              </a:rPr>
              <a:t>의 </a:t>
            </a:r>
            <a:r>
              <a:rPr lang="en-US" altLang="ko-KR" sz="3600" b="1" dirty="0">
                <a:solidFill>
                  <a:schemeClr val="accent3"/>
                </a:solidFill>
              </a:rPr>
              <a:t>Visual Studio </a:t>
            </a:r>
            <a:r>
              <a:rPr lang="ko-KR" altLang="en-US" sz="3600" b="1" dirty="0">
                <a:solidFill>
                  <a:schemeClr val="accent3"/>
                </a:solidFill>
              </a:rPr>
              <a:t>클릭하기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5F7410-04E3-9D38-5592-13FD4FAE8F0E}"/>
              </a:ext>
            </a:extLst>
          </p:cNvPr>
          <p:cNvSpPr/>
          <p:nvPr/>
        </p:nvSpPr>
        <p:spPr>
          <a:xfrm>
            <a:off x="318053" y="1348698"/>
            <a:ext cx="4611757" cy="9541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E16EF4-83A1-9113-8CB3-EEF0D02B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0936D2-5105-3C65-9CD8-E80F4547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58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383FD-32BA-8524-53EB-351485EE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85C2C8-CEE5-E027-800E-3D6574908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C8D77-46F4-489C-A058-8D7A0C84772D}"/>
              </a:ext>
            </a:extLst>
          </p:cNvPr>
          <p:cNvSpPr txBox="1"/>
          <p:nvPr/>
        </p:nvSpPr>
        <p:spPr>
          <a:xfrm>
            <a:off x="-449343" y="490332"/>
            <a:ext cx="4663456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리포지토리</a:t>
            </a:r>
            <a:r>
              <a:rPr lang="ko-KR" altLang="en-US" sz="3600" b="1" dirty="0">
                <a:solidFill>
                  <a:srgbClr val="FF0000"/>
                </a:solidFill>
              </a:rPr>
              <a:t> 복제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8FE2B8-8BCC-C187-93DA-9803A9B3A20B}"/>
              </a:ext>
            </a:extLst>
          </p:cNvPr>
          <p:cNvSpPr/>
          <p:nvPr/>
        </p:nvSpPr>
        <p:spPr>
          <a:xfrm>
            <a:off x="5360505" y="2054087"/>
            <a:ext cx="2226366" cy="516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E3746B-A6B8-1494-16FD-95562208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35E6E0-CAB9-EAAF-D3E7-4DC9698B5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162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E92EC-331C-FD47-CC37-2A44BB0B0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3E758D-003B-86C7-5B01-FE6131E50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9690B-F1AB-25A6-1474-9EC9C35A7EB5}"/>
              </a:ext>
            </a:extLst>
          </p:cNvPr>
          <p:cNvSpPr txBox="1"/>
          <p:nvPr/>
        </p:nvSpPr>
        <p:spPr>
          <a:xfrm>
            <a:off x="-449343" y="490332"/>
            <a:ext cx="9853851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rgbClr val="FF0000"/>
                </a:solidFill>
              </a:rPr>
              <a:t>리포지토리</a:t>
            </a:r>
            <a:r>
              <a:rPr lang="ko-KR" altLang="en-US" sz="3600" b="1" dirty="0">
                <a:solidFill>
                  <a:srgbClr val="FF0000"/>
                </a:solidFill>
              </a:rPr>
              <a:t> 위치에 주소 입력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https://github.com/chaebkimm/png_save__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760149-AF51-39D7-4C6D-297F4A5577DB}"/>
              </a:ext>
            </a:extLst>
          </p:cNvPr>
          <p:cNvSpPr/>
          <p:nvPr/>
        </p:nvSpPr>
        <p:spPr>
          <a:xfrm>
            <a:off x="1424609" y="2206487"/>
            <a:ext cx="3657600" cy="271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4BB076-F6E5-779F-28EB-F86E223E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91D635-A23A-A9E7-5A22-3D663C747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119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111E1-50C9-88D9-3D0E-4CBDA20D7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FF0395-0227-AED2-9779-54E5C303D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FF765-C399-B3A1-1237-E6630258E86F}"/>
              </a:ext>
            </a:extLst>
          </p:cNvPr>
          <p:cNvSpPr txBox="1"/>
          <p:nvPr/>
        </p:nvSpPr>
        <p:spPr>
          <a:xfrm>
            <a:off x="-449343" y="490332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복제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BBABC9-2D0E-1C66-9012-9344E8C0A8D0}"/>
              </a:ext>
            </a:extLst>
          </p:cNvPr>
          <p:cNvSpPr/>
          <p:nvPr/>
        </p:nvSpPr>
        <p:spPr>
          <a:xfrm>
            <a:off x="7070035" y="5208105"/>
            <a:ext cx="642730" cy="278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51215D-F61B-689F-7CB9-98FA27B7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ECC4ED-D139-8197-227C-D4A374FF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3971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70C24-E849-8F4B-8297-873DCFCEF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3A4239-B976-4997-6186-FB8024FC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FB6C7-FAEA-1467-4F33-699C26B383EC}"/>
              </a:ext>
            </a:extLst>
          </p:cNvPr>
          <p:cNvSpPr txBox="1"/>
          <p:nvPr/>
        </p:nvSpPr>
        <p:spPr>
          <a:xfrm>
            <a:off x="1955927" y="490332"/>
            <a:ext cx="482536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내용 펼치기 버튼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F21075-E959-EA92-ED39-71B2FF9AD4A0}"/>
              </a:ext>
            </a:extLst>
          </p:cNvPr>
          <p:cNvSpPr/>
          <p:nvPr/>
        </p:nvSpPr>
        <p:spPr>
          <a:xfrm>
            <a:off x="7763690" y="1060175"/>
            <a:ext cx="200868" cy="251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F49E34-80F9-3440-A443-330DD57D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C4452A-5EAA-B1A6-3B3B-DD45DFBE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9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EEDC9E-0367-B63D-ADB4-9DCBF798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69CF87-6C5E-1E2A-8E83-B06C9A0E7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4A2D6-E61C-74EA-0B13-03028953A0BB}"/>
              </a:ext>
            </a:extLst>
          </p:cNvPr>
          <p:cNvSpPr txBox="1"/>
          <p:nvPr/>
        </p:nvSpPr>
        <p:spPr>
          <a:xfrm>
            <a:off x="1955927" y="490332"/>
            <a:ext cx="446468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solidFill>
                  <a:srgbClr val="FF0000"/>
                </a:solidFill>
              </a:rPr>
              <a:t>img.c</a:t>
            </a:r>
            <a:r>
              <a:rPr lang="ko-KR" altLang="en-US" sz="3600" b="1" dirty="0">
                <a:solidFill>
                  <a:srgbClr val="FF0000"/>
                </a:solidFill>
              </a:rPr>
              <a:t> 버튼 더블클릭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14F3A2-805D-CDB1-F377-FABC112352C4}"/>
              </a:ext>
            </a:extLst>
          </p:cNvPr>
          <p:cNvSpPr/>
          <p:nvPr/>
        </p:nvSpPr>
        <p:spPr>
          <a:xfrm>
            <a:off x="8068490" y="1716158"/>
            <a:ext cx="432780" cy="2517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6FEFF3-0694-83C0-8C49-D87DC90E2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7F05DC-DD0F-A435-9DF1-83E80D4E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7221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C5B47C-EEAF-25E0-DDF6-1279FEC5B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0A68B2-4A04-ED8D-B534-93FCFF7F4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96338-90D2-3B8F-7421-2AF1C90A41A1}"/>
              </a:ext>
            </a:extLst>
          </p:cNvPr>
          <p:cNvSpPr txBox="1"/>
          <p:nvPr/>
        </p:nvSpPr>
        <p:spPr>
          <a:xfrm>
            <a:off x="1955928" y="490332"/>
            <a:ext cx="311655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아래로 스크롤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1E9D9D-818A-4861-F047-9B726603DDF0}"/>
              </a:ext>
            </a:extLst>
          </p:cNvPr>
          <p:cNvSpPr/>
          <p:nvPr/>
        </p:nvSpPr>
        <p:spPr>
          <a:xfrm>
            <a:off x="7538404" y="884872"/>
            <a:ext cx="253875" cy="1255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C92466-F586-7ACB-9B4D-ADE48A05E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A1A088-B54D-12F6-0242-F706AB4B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32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4FC42-7836-C13F-9C6D-6311B757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B8AC76-F8CB-5AB1-B516-0409A1C2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4C4B5-126E-F924-0680-E39F76F00473}"/>
              </a:ext>
            </a:extLst>
          </p:cNvPr>
          <p:cNvSpPr txBox="1"/>
          <p:nvPr/>
        </p:nvSpPr>
        <p:spPr>
          <a:xfrm>
            <a:off x="1955927" y="490332"/>
            <a:ext cx="339054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pixel </a:t>
            </a:r>
            <a:r>
              <a:rPr lang="ko-KR" altLang="en-US" sz="3600" b="1" dirty="0">
                <a:solidFill>
                  <a:srgbClr val="FF0000"/>
                </a:solidFill>
              </a:rPr>
              <a:t>코드 확인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1D94B1-9889-D94A-D15E-1207AE753941}"/>
              </a:ext>
            </a:extLst>
          </p:cNvPr>
          <p:cNvSpPr/>
          <p:nvPr/>
        </p:nvSpPr>
        <p:spPr>
          <a:xfrm>
            <a:off x="-386396" y="813497"/>
            <a:ext cx="2082674" cy="1255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87F5EF-72DC-BACE-CCB7-1E6B465D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DF8565-39B1-E38A-9876-20C8ECBD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48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6DFD1-9025-56BF-97CC-19E0D0F2D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3E68BA-2D23-47B9-3109-00728185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23261-6007-FABD-9B4B-6925FE646BD0}"/>
              </a:ext>
            </a:extLst>
          </p:cNvPr>
          <p:cNvSpPr txBox="1"/>
          <p:nvPr/>
        </p:nvSpPr>
        <p:spPr>
          <a:xfrm>
            <a:off x="1571280" y="536498"/>
            <a:ext cx="5860772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솔루션 탐색기에서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>
                <a:solidFill>
                  <a:srgbClr val="FF0000"/>
                </a:solidFill>
              </a:rPr>
              <a:t>pixel </a:t>
            </a:r>
            <a:r>
              <a:rPr lang="ko-KR" altLang="en-US" sz="3600" b="1" dirty="0">
                <a:solidFill>
                  <a:srgbClr val="FF0000"/>
                </a:solidFill>
              </a:rPr>
              <a:t>프로젝트 오른쪽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834BEF6-D2F4-05FF-3076-F684CD4B6BDF}"/>
              </a:ext>
            </a:extLst>
          </p:cNvPr>
          <p:cNvSpPr/>
          <p:nvPr/>
        </p:nvSpPr>
        <p:spPr>
          <a:xfrm>
            <a:off x="7757065" y="1136663"/>
            <a:ext cx="876726" cy="128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3121F3-788F-2DB1-EEDE-2C8D0289A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6F0A13-4D71-9FB2-817E-6F118F5F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133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B6E8F-4CBD-232C-9950-9A893BC3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33DF3E-37E4-75BB-33C3-E0D259305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070DE-C589-C9C0-FAA8-88D0EF850967}"/>
              </a:ext>
            </a:extLst>
          </p:cNvPr>
          <p:cNvSpPr txBox="1"/>
          <p:nvPr/>
        </p:nvSpPr>
        <p:spPr>
          <a:xfrm>
            <a:off x="1571281" y="536498"/>
            <a:ext cx="2193229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추가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9E481C-D395-0FA3-3E7F-092E9A06C3EA}"/>
              </a:ext>
            </a:extLst>
          </p:cNvPr>
          <p:cNvSpPr/>
          <p:nvPr/>
        </p:nvSpPr>
        <p:spPr>
          <a:xfrm>
            <a:off x="7757065" y="3157618"/>
            <a:ext cx="419526" cy="175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2C0820-4648-9C39-E2FE-EC884C9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112E5-EDEE-6428-C8F0-5D0B335A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0476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9F0FC3-236B-20BC-9762-9ACB48CB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C86573-A73F-8618-FF19-048EFFC5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00" y="0"/>
            <a:ext cx="109728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E8EEAD-7A3E-5A8E-C8F2-7EFA9BD07F99}"/>
              </a:ext>
            </a:extLst>
          </p:cNvPr>
          <p:cNvSpPr txBox="1"/>
          <p:nvPr/>
        </p:nvSpPr>
        <p:spPr>
          <a:xfrm>
            <a:off x="1571281" y="536498"/>
            <a:ext cx="2816797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새 항목 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57D247-CE54-AF3A-93D6-C7689FCDB629}"/>
              </a:ext>
            </a:extLst>
          </p:cNvPr>
          <p:cNvSpPr/>
          <p:nvPr/>
        </p:nvSpPr>
        <p:spPr>
          <a:xfrm>
            <a:off x="5842126" y="3157618"/>
            <a:ext cx="419526" cy="175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856962-AD68-20E6-B0E7-B8C4D514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1D3B4F-B57D-2299-5C64-A7D2BB21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34F3F-6B99-4636-8969-C84AC0DE0064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600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9464</TotalTime>
  <Words>4820</Words>
  <Application>Microsoft Office PowerPoint</Application>
  <PresentationFormat>화면 슬라이드 쇼(4:3)</PresentationFormat>
  <Paragraphs>1569</Paragraphs>
  <Slides>157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67" baseType="lpstr">
      <vt:lpstr>HY헤드라인M</vt:lpstr>
      <vt:lpstr>Noto Sans script=all</vt:lpstr>
      <vt:lpstr>돋움체</vt:lpstr>
      <vt:lpstr>맑은 고딕</vt:lpstr>
      <vt:lpstr>Aptos</vt:lpstr>
      <vt:lpstr>Aptos Display</vt:lpstr>
      <vt:lpstr>Arial</vt:lpstr>
      <vt:lpstr>Cambria Math</vt:lpstr>
      <vt:lpstr>Wingdings</vt:lpstr>
      <vt:lpstr>Office 테마</vt:lpstr>
      <vt:lpstr>컴퓨터 프로그래밍 및 실습</vt:lpstr>
      <vt:lpstr>간단한 C 프로그램: 코드설명, 실습</vt:lpstr>
      <vt:lpstr>가장 간단한 C프로그램 코드설명</vt:lpstr>
      <vt:lpstr>가장 간단한 C프로그램 코드설명</vt:lpstr>
      <vt:lpstr>가장 간단한 C프로그램 실습</vt:lpstr>
      <vt:lpstr>실습: Visual Studio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실습: 프로젝트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 (코딩 해보기)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C 프로그램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오늘 사용한 단어장</vt:lpstr>
      <vt:lpstr>오늘 사용한 서브 프로그램</vt:lpstr>
      <vt:lpstr>Quiz</vt:lpstr>
      <vt:lpstr>Quiz</vt:lpstr>
      <vt:lpstr>코드 실행해보기</vt:lpstr>
      <vt:lpstr>PowerPoint 프레젠테이션</vt:lpstr>
      <vt:lpstr>PowerPoint 프레젠테이션</vt:lpstr>
      <vt:lpstr>PowerPoint 프레젠테이션</vt:lpstr>
      <vt:lpstr>PowerPoint 프레젠테이션</vt:lpstr>
      <vt:lpstr>처음 나온 단어</vt:lpstr>
      <vt:lpstr>처음 나온 문법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정수 계산기의 내부 구조</vt:lpstr>
      <vt:lpstr>정수 계산기의 내부 구조</vt:lpstr>
      <vt:lpstr>계산기의 버튼은 스위치</vt:lpstr>
      <vt:lpstr>스위치는 계산기 회로에 연결</vt:lpstr>
      <vt:lpstr>계산기 회로 입력단의 저장 장치</vt:lpstr>
      <vt:lpstr>모듈의 입력 쪽에는 저장장치가 있다.</vt:lpstr>
      <vt:lpstr>전자모듈의 앞쪽에는 저장장치가 있다.</vt:lpstr>
      <vt:lpstr>저장장치는 숫자를 0과 1로 나타낸다</vt:lpstr>
      <vt:lpstr>비트: 0/1</vt:lpstr>
      <vt:lpstr>3비트로 숫자 표현해보기</vt:lpstr>
      <vt:lpstr>4비트로 숫자 표현해보기</vt:lpstr>
      <vt:lpstr>저장장치는 화면에도 연결된다</vt:lpstr>
      <vt:lpstr>저장장치는 화면에도 연결된다</vt:lpstr>
      <vt:lpstr>저장장치는 화면에도 연결된다</vt:lpstr>
      <vt:lpstr>저장장치는 화면에도 연결된다</vt:lpstr>
      <vt:lpstr>저장장치는 화면에도 연결된다</vt:lpstr>
      <vt:lpstr>저장장치는 화면에도 연결된다</vt:lpstr>
      <vt:lpstr>화면에 숫자가 표시되는 규칙</vt:lpstr>
      <vt:lpstr>+ 버튼을 누르면, 실행할 연산을 +로 정한다. </vt:lpstr>
      <vt:lpstr>= 버튼을 누르면, 연산을 실행한다. </vt:lpstr>
      <vt:lpstr>계산기 요약</vt:lpstr>
      <vt:lpstr>계산기 쓰는 방법</vt:lpstr>
      <vt:lpstr>입력을 글로 받는 계산기</vt:lpstr>
      <vt:lpstr>입력을 글로 받는 계산기가 일하는 방법</vt:lpstr>
      <vt:lpstr>입력을 글로 받는 계산기가 일하는 방법</vt:lpstr>
      <vt:lpstr>입력을 글로 받는 계산기가 일하는 방법</vt:lpstr>
      <vt:lpstr>입력을 글로 받는 계산기가 일하는 방법</vt:lpstr>
      <vt:lpstr>입력을 글로 받는 계산기가 일하는 방법</vt:lpstr>
      <vt:lpstr>데이터와 프로그램이  분리된 계산기</vt:lpstr>
      <vt:lpstr>모두 더하는 프로그램</vt:lpstr>
      <vt:lpstr>모두 더하는 프로그램</vt:lpstr>
      <vt:lpstr>모두 더하는 프로그램</vt:lpstr>
      <vt:lpstr>모두 더하는 프로그램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16</cp:revision>
  <dcterms:created xsi:type="dcterms:W3CDTF">2025-02-03T08:57:37Z</dcterms:created>
  <dcterms:modified xsi:type="dcterms:W3CDTF">2025-02-21T14:07:27Z</dcterms:modified>
</cp:coreProperties>
</file>